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6858000" cy="9144000" type="letter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9" autoAdjust="0"/>
    <p:restoredTop sz="91729"/>
  </p:normalViewPr>
  <p:slideViewPr>
    <p:cSldViewPr>
      <p:cViewPr varScale="1">
        <p:scale>
          <a:sx n="125" d="100"/>
          <a:sy n="125" d="100"/>
        </p:scale>
        <p:origin x="284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08CB5-86DD-4136-88DC-B80F50DB23E0}" type="datetimeFigureOut">
              <a:rPr lang="es-MX" smtClean="0"/>
              <a:pPr/>
              <a:t>22/09/16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59E3A-50BD-4C64-9151-E21F8C0630FA}" type="slidenum">
              <a:rPr lang="es-MX" smtClean="0"/>
              <a:pPr/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59E3A-50BD-4C64-9151-E21F8C0630FA}" type="slidenum">
              <a:rPr lang="es-MX" smtClean="0"/>
              <a:pPr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9E79C-B861-46CA-AE81-265277034193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6D60-D72E-4F11-940E-D34DD523E82E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B71BF-4C74-4804-B5DB-3B5D67CB1DF7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205F4-BA70-4A9F-874E-AE1693F75346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C7AA-6170-444F-9296-3B2EA2203B00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34586-68E9-49B9-8BC7-4258A836DE57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EFCF4-854A-464F-8684-EBD95FEE1591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5577B-6FF7-4E31-A155-F561C1A0C930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5ACC-6EB2-4761-AE06-C16E08674B70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BE6D5-931E-49FD-A893-8F7DF3FFF898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FF4FA-A619-44C2-85DF-7902FFEBF2CD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447C9-A771-4505-B052-FBF3B4C361EC}" type="datetime1">
              <a:rPr lang="es-MX" smtClean="0"/>
              <a:pPr/>
              <a:t>22/09/16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BC1CF-6943-4CBF-BAE9-941FD6316B17}" type="slidenum">
              <a:rPr lang="es-MX" smtClean="0"/>
              <a:pPr/>
              <a:t>‹Nr.›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jpeg"/><Relationship Id="rId7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6" Type="http://schemas.openxmlformats.org/officeDocument/2006/relationships/image" Target="../media/image65.jpeg"/><Relationship Id="rId7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image" Target="../media/image70.jpeg"/><Relationship Id="rId6" Type="http://schemas.openxmlformats.org/officeDocument/2006/relationships/image" Target="../media/image71.jpeg"/><Relationship Id="rId7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6" Type="http://schemas.openxmlformats.org/officeDocument/2006/relationships/image" Target="../media/image77.jpeg"/><Relationship Id="rId7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81.jpeg"/><Relationship Id="rId5" Type="http://schemas.openxmlformats.org/officeDocument/2006/relationships/image" Target="../media/image82.jpeg"/><Relationship Id="rId6" Type="http://schemas.openxmlformats.org/officeDocument/2006/relationships/image" Target="../media/image83.jpeg"/><Relationship Id="rId7" Type="http://schemas.openxmlformats.org/officeDocument/2006/relationships/image" Target="../media/image8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4" Type="http://schemas.openxmlformats.org/officeDocument/2006/relationships/image" Target="../media/image87.jpeg"/><Relationship Id="rId5" Type="http://schemas.openxmlformats.org/officeDocument/2006/relationships/image" Target="../media/image88.jpeg"/><Relationship Id="rId6" Type="http://schemas.openxmlformats.org/officeDocument/2006/relationships/image" Target="../media/image89.jpeg"/><Relationship Id="rId7" Type="http://schemas.openxmlformats.org/officeDocument/2006/relationships/image" Target="../media/image9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4" Type="http://schemas.openxmlformats.org/officeDocument/2006/relationships/image" Target="../media/image93.jpeg"/><Relationship Id="rId5" Type="http://schemas.openxmlformats.org/officeDocument/2006/relationships/image" Target="../media/image94.jpeg"/><Relationship Id="rId6" Type="http://schemas.openxmlformats.org/officeDocument/2006/relationships/image" Target="../media/image95.jpeg"/><Relationship Id="rId7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4" Type="http://schemas.openxmlformats.org/officeDocument/2006/relationships/image" Target="../media/image99.jpeg"/><Relationship Id="rId5" Type="http://schemas.openxmlformats.org/officeDocument/2006/relationships/image" Target="../media/image100.jpeg"/><Relationship Id="rId6" Type="http://schemas.openxmlformats.org/officeDocument/2006/relationships/image" Target="../media/image101.jpeg"/><Relationship Id="rId7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4" Type="http://schemas.openxmlformats.org/officeDocument/2006/relationships/image" Target="../media/image105.jpeg"/><Relationship Id="rId5" Type="http://schemas.openxmlformats.org/officeDocument/2006/relationships/image" Target="../media/image106.jpeg"/><Relationship Id="rId6" Type="http://schemas.openxmlformats.org/officeDocument/2006/relationships/image" Target="../media/image107.jpeg"/><Relationship Id="rId7" Type="http://schemas.openxmlformats.org/officeDocument/2006/relationships/image" Target="../media/image10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4" Type="http://schemas.openxmlformats.org/officeDocument/2006/relationships/image" Target="../media/image111.jpeg"/><Relationship Id="rId5" Type="http://schemas.openxmlformats.org/officeDocument/2006/relationships/image" Target="../media/image112.jpeg"/><Relationship Id="rId6" Type="http://schemas.openxmlformats.org/officeDocument/2006/relationships/image" Target="../media/image113.jpeg"/><Relationship Id="rId7" Type="http://schemas.openxmlformats.org/officeDocument/2006/relationships/image" Target="../media/image11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4" Type="http://schemas.openxmlformats.org/officeDocument/2006/relationships/image" Target="../media/image117.jpeg"/><Relationship Id="rId5" Type="http://schemas.openxmlformats.org/officeDocument/2006/relationships/image" Target="../media/image118.jpeg"/><Relationship Id="rId6" Type="http://schemas.openxmlformats.org/officeDocument/2006/relationships/image" Target="../media/image119.jpeg"/><Relationship Id="rId7" Type="http://schemas.openxmlformats.org/officeDocument/2006/relationships/image" Target="../media/image12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4" Type="http://schemas.openxmlformats.org/officeDocument/2006/relationships/image" Target="../media/image123.jpeg"/><Relationship Id="rId5" Type="http://schemas.openxmlformats.org/officeDocument/2006/relationships/image" Target="../media/image124.jpeg"/><Relationship Id="rId6" Type="http://schemas.openxmlformats.org/officeDocument/2006/relationships/image" Target="../media/image125.jpeg"/><Relationship Id="rId7" Type="http://schemas.openxmlformats.org/officeDocument/2006/relationships/image" Target="../media/image12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4" Type="http://schemas.openxmlformats.org/officeDocument/2006/relationships/image" Target="../media/image129.jpeg"/><Relationship Id="rId5" Type="http://schemas.openxmlformats.org/officeDocument/2006/relationships/image" Target="../media/image130.jpeg"/><Relationship Id="rId6" Type="http://schemas.openxmlformats.org/officeDocument/2006/relationships/image" Target="../media/image131.jpeg"/><Relationship Id="rId7" Type="http://schemas.openxmlformats.org/officeDocument/2006/relationships/image" Target="../media/image13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4" Type="http://schemas.openxmlformats.org/officeDocument/2006/relationships/image" Target="../media/image135.jpeg"/><Relationship Id="rId5" Type="http://schemas.openxmlformats.org/officeDocument/2006/relationships/image" Target="../media/image136.jpeg"/><Relationship Id="rId6" Type="http://schemas.openxmlformats.org/officeDocument/2006/relationships/image" Target="../media/image137.jpeg"/><Relationship Id="rId7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4" Type="http://schemas.openxmlformats.org/officeDocument/2006/relationships/image" Target="../media/image141.jpeg"/><Relationship Id="rId5" Type="http://schemas.openxmlformats.org/officeDocument/2006/relationships/image" Target="../media/image142.jpeg"/><Relationship Id="rId6" Type="http://schemas.openxmlformats.org/officeDocument/2006/relationships/image" Target="../media/image143.jpeg"/><Relationship Id="rId7" Type="http://schemas.openxmlformats.org/officeDocument/2006/relationships/image" Target="../media/image14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4" Type="http://schemas.openxmlformats.org/officeDocument/2006/relationships/image" Target="../media/image147.jpeg"/><Relationship Id="rId5" Type="http://schemas.openxmlformats.org/officeDocument/2006/relationships/image" Target="../media/image148.jpeg"/><Relationship Id="rId6" Type="http://schemas.openxmlformats.org/officeDocument/2006/relationships/image" Target="../media/image149.jpeg"/><Relationship Id="rId7" Type="http://schemas.openxmlformats.org/officeDocument/2006/relationships/image" Target="../media/image15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4" Type="http://schemas.openxmlformats.org/officeDocument/2006/relationships/image" Target="../media/image153.jpeg"/><Relationship Id="rId5" Type="http://schemas.openxmlformats.org/officeDocument/2006/relationships/image" Target="../media/image154.jpeg"/><Relationship Id="rId6" Type="http://schemas.openxmlformats.org/officeDocument/2006/relationships/image" Target="../media/image155.jpeg"/><Relationship Id="rId7" Type="http://schemas.openxmlformats.org/officeDocument/2006/relationships/image" Target="../media/image15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4" Type="http://schemas.openxmlformats.org/officeDocument/2006/relationships/image" Target="../media/image159.jpeg"/><Relationship Id="rId5" Type="http://schemas.openxmlformats.org/officeDocument/2006/relationships/image" Target="../media/image160.jpeg"/><Relationship Id="rId6" Type="http://schemas.openxmlformats.org/officeDocument/2006/relationships/image" Target="../media/image161.jpeg"/><Relationship Id="rId7" Type="http://schemas.openxmlformats.org/officeDocument/2006/relationships/image" Target="../media/image16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4" Type="http://schemas.openxmlformats.org/officeDocument/2006/relationships/image" Target="../media/image165.jpg"/><Relationship Id="rId5" Type="http://schemas.openxmlformats.org/officeDocument/2006/relationships/image" Target="../media/image166.jpg"/><Relationship Id="rId6" Type="http://schemas.openxmlformats.org/officeDocument/2006/relationships/image" Target="../media/image167.jpg"/><Relationship Id="rId7" Type="http://schemas.openxmlformats.org/officeDocument/2006/relationships/image" Target="../media/image16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52.jpeg"/><Relationship Id="rId6" Type="http://schemas.openxmlformats.org/officeDocument/2006/relationships/image" Target="../media/image53.jpeg"/><Relationship Id="rId7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1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Arturo Rivera en su estudio,</a:t>
                      </a:r>
                      <a:r>
                        <a:rPr lang="es-MX" sz="1200" baseline="0" dirty="0" smtClean="0">
                          <a:latin typeface="Century Gothic" pitchFamily="34" charset="0"/>
                        </a:rPr>
                        <a:t> con la obra </a:t>
                      </a:r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El kanato de la Horda de Oro.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Fotografía : Pascual </a:t>
                      </a:r>
                      <a:r>
                        <a:rPr lang="es-MX" sz="1200" i="0" baseline="0" dirty="0" err="1" smtClean="0">
                          <a:latin typeface="Century Gothic" pitchFamily="34" charset="0"/>
                        </a:rPr>
                        <a:t>Borzelli</a:t>
                      </a:r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 Iglesias</a:t>
                      </a:r>
                      <a:endParaRPr lang="es-MX" sz="1200" i="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Serie </a:t>
                      </a:r>
                      <a:r>
                        <a:rPr lang="es-MX" sz="1200" i="1" dirty="0" smtClean="0">
                          <a:latin typeface="Century Gothic" pitchFamily="34" charset="0"/>
                        </a:rPr>
                        <a:t>El</a:t>
                      </a:r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 rastro del dolor, El colegio Alemán</a:t>
                      </a:r>
                      <a:endParaRPr lang="es-MX" sz="1200" i="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1981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61 x 74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Homenaje a Sor Juana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1999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Óleo/cartón y 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 x 35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Golpeado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2000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Pastel</a:t>
                      </a:r>
                      <a:r>
                        <a:rPr lang="es-MX" sz="1200" baseline="0" dirty="0" smtClean="0">
                          <a:latin typeface="Century Gothic" pitchFamily="34" charset="0"/>
                        </a:rPr>
                        <a:t> y óleo/madera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34 x 39.5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luto de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Démeter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2007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 sobre tela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90 x 130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premonición de Judith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1998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 con imprimatura de hoja de oro e incrustaciones/madera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140.5 x 100.5 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.jpg"/>
          <p:cNvPicPr>
            <a:picLocks noChangeAspect="1"/>
          </p:cNvPicPr>
          <p:nvPr/>
        </p:nvPicPr>
        <p:blipFill>
          <a:blip r:embed="rId2" cstate="print"/>
          <a:srcRect l="34125" t="11812" r="31751" b="13376"/>
          <a:stretch>
            <a:fillRect/>
          </a:stretch>
        </p:blipFill>
        <p:spPr>
          <a:xfrm>
            <a:off x="908720" y="74270"/>
            <a:ext cx="958843" cy="1401386"/>
          </a:xfrm>
          <a:prstGeom prst="rect">
            <a:avLst/>
          </a:prstGeom>
        </p:spPr>
      </p:pic>
      <p:pic>
        <p:nvPicPr>
          <p:cNvPr id="7" name="6 Imagen" descr="M2.jpg"/>
          <p:cNvPicPr>
            <a:picLocks noChangeAspect="1"/>
          </p:cNvPicPr>
          <p:nvPr/>
        </p:nvPicPr>
        <p:blipFill>
          <a:blip r:embed="rId3" cstate="print"/>
          <a:srcRect l="23750" t="14563" r="23750" b="14563"/>
          <a:stretch>
            <a:fillRect/>
          </a:stretch>
        </p:blipFill>
        <p:spPr>
          <a:xfrm>
            <a:off x="692696" y="1547664"/>
            <a:ext cx="1656184" cy="1490566"/>
          </a:xfrm>
          <a:prstGeom prst="rect">
            <a:avLst/>
          </a:prstGeom>
        </p:spPr>
      </p:pic>
      <p:pic>
        <p:nvPicPr>
          <p:cNvPr id="8" name="7 Imagen" descr="M3.jpg"/>
          <p:cNvPicPr>
            <a:picLocks noChangeAspect="1"/>
          </p:cNvPicPr>
          <p:nvPr/>
        </p:nvPicPr>
        <p:blipFill>
          <a:blip r:embed="rId4" cstate="print"/>
          <a:srcRect l="23750" t="22438" r="23750" b="26375"/>
          <a:stretch>
            <a:fillRect/>
          </a:stretch>
        </p:blipFill>
        <p:spPr>
          <a:xfrm>
            <a:off x="548680" y="3059832"/>
            <a:ext cx="2215631" cy="1440160"/>
          </a:xfrm>
          <a:prstGeom prst="rect">
            <a:avLst/>
          </a:prstGeom>
        </p:spPr>
      </p:pic>
      <p:pic>
        <p:nvPicPr>
          <p:cNvPr id="9" name="8 Imagen" descr="M4.jpg"/>
          <p:cNvPicPr>
            <a:picLocks noChangeAspect="1"/>
          </p:cNvPicPr>
          <p:nvPr/>
        </p:nvPicPr>
        <p:blipFill>
          <a:blip r:embed="rId5" cstate="print"/>
          <a:srcRect l="21125" t="14563" r="23750" b="14563"/>
          <a:stretch>
            <a:fillRect/>
          </a:stretch>
        </p:blipFill>
        <p:spPr>
          <a:xfrm>
            <a:off x="764704" y="4572000"/>
            <a:ext cx="1656184" cy="1419586"/>
          </a:xfrm>
          <a:prstGeom prst="rect">
            <a:avLst/>
          </a:prstGeom>
        </p:spPr>
      </p:pic>
      <p:pic>
        <p:nvPicPr>
          <p:cNvPr id="10" name="9 Imagen" descr="M5.jpg"/>
          <p:cNvPicPr>
            <a:picLocks noChangeAspect="1"/>
          </p:cNvPicPr>
          <p:nvPr/>
        </p:nvPicPr>
        <p:blipFill>
          <a:blip r:embed="rId6" cstate="print"/>
          <a:srcRect l="23750" t="22438" r="23750" b="22438"/>
          <a:stretch>
            <a:fillRect/>
          </a:stretch>
        </p:blipFill>
        <p:spPr>
          <a:xfrm>
            <a:off x="630975" y="6084168"/>
            <a:ext cx="1954503" cy="1368152"/>
          </a:xfrm>
          <a:prstGeom prst="rect">
            <a:avLst/>
          </a:prstGeom>
        </p:spPr>
      </p:pic>
      <p:pic>
        <p:nvPicPr>
          <p:cNvPr id="11" name="10 Imagen" descr="M6.jpg"/>
          <p:cNvPicPr>
            <a:picLocks noChangeAspect="1"/>
          </p:cNvPicPr>
          <p:nvPr/>
        </p:nvPicPr>
        <p:blipFill>
          <a:blip r:embed="rId7" cstate="print"/>
          <a:srcRect l="29000" t="10626" r="31625" b="10625"/>
          <a:stretch>
            <a:fillRect/>
          </a:stretch>
        </p:blipFill>
        <p:spPr>
          <a:xfrm>
            <a:off x="972108" y="7524327"/>
            <a:ext cx="1088740" cy="14516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10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barca II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2010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90 x 70m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Sueño de Daniel I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1993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25x 25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llave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Óleo/cartón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54 x 54cm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Santo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1999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32 x 14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Banda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rolja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52 x 45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Ciego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Carbón/papel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72.5 x 64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55.jpg"/>
          <p:cNvPicPr>
            <a:picLocks noChangeAspect="1"/>
          </p:cNvPicPr>
          <p:nvPr/>
        </p:nvPicPr>
        <p:blipFill>
          <a:blip r:embed="rId2" cstate="print"/>
          <a:srcRect l="29000" t="10625" r="29000" b="10626"/>
          <a:stretch>
            <a:fillRect/>
          </a:stretch>
        </p:blipFill>
        <p:spPr>
          <a:xfrm>
            <a:off x="908720" y="0"/>
            <a:ext cx="1224136" cy="1530170"/>
          </a:xfrm>
          <a:prstGeom prst="rect">
            <a:avLst/>
          </a:prstGeom>
        </p:spPr>
      </p:pic>
      <p:pic>
        <p:nvPicPr>
          <p:cNvPr id="7" name="6 Imagen" descr="M56.jpg"/>
          <p:cNvPicPr>
            <a:picLocks noChangeAspect="1"/>
          </p:cNvPicPr>
          <p:nvPr/>
        </p:nvPicPr>
        <p:blipFill>
          <a:blip r:embed="rId3" cstate="print"/>
          <a:srcRect l="23532" t="10298" r="23969" b="10953"/>
          <a:stretch>
            <a:fillRect/>
          </a:stretch>
        </p:blipFill>
        <p:spPr>
          <a:xfrm>
            <a:off x="764704" y="1547664"/>
            <a:ext cx="1512168" cy="1512168"/>
          </a:xfrm>
          <a:prstGeom prst="rect">
            <a:avLst/>
          </a:prstGeom>
        </p:spPr>
      </p:pic>
      <p:pic>
        <p:nvPicPr>
          <p:cNvPr id="8" name="7 Imagen" descr="M57.jpg"/>
          <p:cNvPicPr>
            <a:picLocks noChangeAspect="1"/>
          </p:cNvPicPr>
          <p:nvPr/>
        </p:nvPicPr>
        <p:blipFill>
          <a:blip r:embed="rId4" cstate="print"/>
          <a:srcRect l="25939" t="9971" r="24187" b="11280"/>
          <a:stretch>
            <a:fillRect/>
          </a:stretch>
        </p:blipFill>
        <p:spPr>
          <a:xfrm>
            <a:off x="908720" y="3059832"/>
            <a:ext cx="1368152" cy="1440160"/>
          </a:xfrm>
          <a:prstGeom prst="rect">
            <a:avLst/>
          </a:prstGeom>
        </p:spPr>
      </p:pic>
      <p:pic>
        <p:nvPicPr>
          <p:cNvPr id="9" name="8 Imagen" descr="M58.jpg"/>
          <p:cNvPicPr>
            <a:picLocks noChangeAspect="1"/>
          </p:cNvPicPr>
          <p:nvPr/>
        </p:nvPicPr>
        <p:blipFill>
          <a:blip r:embed="rId5" cstate="print"/>
          <a:srcRect l="33596" t="9643" r="34905" b="15545"/>
          <a:stretch>
            <a:fillRect/>
          </a:stretch>
        </p:blipFill>
        <p:spPr>
          <a:xfrm>
            <a:off x="1052736" y="4499992"/>
            <a:ext cx="936104" cy="1482164"/>
          </a:xfrm>
          <a:prstGeom prst="rect">
            <a:avLst/>
          </a:prstGeom>
        </p:spPr>
      </p:pic>
      <p:pic>
        <p:nvPicPr>
          <p:cNvPr id="10" name="9 Imagen" descr="M59.jpg"/>
          <p:cNvPicPr>
            <a:picLocks noChangeAspect="1"/>
          </p:cNvPicPr>
          <p:nvPr/>
        </p:nvPicPr>
        <p:blipFill>
          <a:blip r:embed="rId6" cstate="print"/>
          <a:srcRect l="28128" t="13254" r="29873" b="11934"/>
          <a:stretch>
            <a:fillRect/>
          </a:stretch>
        </p:blipFill>
        <p:spPr>
          <a:xfrm>
            <a:off x="908720" y="6070666"/>
            <a:ext cx="1224136" cy="1453662"/>
          </a:xfrm>
          <a:prstGeom prst="rect">
            <a:avLst/>
          </a:prstGeom>
        </p:spPr>
      </p:pic>
      <p:pic>
        <p:nvPicPr>
          <p:cNvPr id="11" name="10 Imagen" descr="M60.jpg"/>
          <p:cNvPicPr>
            <a:picLocks noChangeAspect="1"/>
          </p:cNvPicPr>
          <p:nvPr/>
        </p:nvPicPr>
        <p:blipFill>
          <a:blip r:embed="rId7" cstate="print"/>
          <a:srcRect l="30535" t="8989" r="30091" b="12262"/>
          <a:stretch>
            <a:fillRect/>
          </a:stretch>
        </p:blipFill>
        <p:spPr>
          <a:xfrm>
            <a:off x="980728" y="7524328"/>
            <a:ext cx="1080120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11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Perséfone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2006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120 x 125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La caspa del diablo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2006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70 x 70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grito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2006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80 x 60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Soy totalmente batracio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2001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Grafito y acuarela/papel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40 x 56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hiperteleorbitismo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, Leonor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1992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100 x 72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Autorretrato en turno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2001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110 x 170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61.jpg"/>
          <p:cNvPicPr>
            <a:picLocks noChangeAspect="1"/>
          </p:cNvPicPr>
          <p:nvPr/>
        </p:nvPicPr>
        <p:blipFill>
          <a:blip r:embed="rId2" cstate="print"/>
          <a:srcRect l="31625" t="22438" r="31625" b="22438"/>
          <a:stretch>
            <a:fillRect/>
          </a:stretch>
        </p:blipFill>
        <p:spPr>
          <a:xfrm>
            <a:off x="764704" y="0"/>
            <a:ext cx="1584176" cy="1584176"/>
          </a:xfrm>
          <a:prstGeom prst="rect">
            <a:avLst/>
          </a:prstGeom>
        </p:spPr>
      </p:pic>
      <p:pic>
        <p:nvPicPr>
          <p:cNvPr id="7" name="6 Imagen" descr="M62.jpg"/>
          <p:cNvPicPr>
            <a:picLocks noChangeAspect="1"/>
          </p:cNvPicPr>
          <p:nvPr/>
        </p:nvPicPr>
        <p:blipFill>
          <a:blip r:embed="rId3" cstate="print"/>
          <a:srcRect l="34032" t="22111" r="31843" b="22765"/>
          <a:stretch>
            <a:fillRect/>
          </a:stretch>
        </p:blipFill>
        <p:spPr>
          <a:xfrm>
            <a:off x="836712" y="1547664"/>
            <a:ext cx="1368152" cy="1473394"/>
          </a:xfrm>
          <a:prstGeom prst="rect">
            <a:avLst/>
          </a:prstGeom>
        </p:spPr>
      </p:pic>
      <p:pic>
        <p:nvPicPr>
          <p:cNvPr id="8" name="7 Imagen" descr="M63.jpg"/>
          <p:cNvPicPr>
            <a:picLocks noChangeAspect="1"/>
          </p:cNvPicPr>
          <p:nvPr/>
        </p:nvPicPr>
        <p:blipFill>
          <a:blip r:embed="rId4" cstate="print"/>
          <a:srcRect l="36439" t="25721" r="37311" b="27030"/>
          <a:stretch>
            <a:fillRect/>
          </a:stretch>
        </p:blipFill>
        <p:spPr>
          <a:xfrm>
            <a:off x="836712" y="3059831"/>
            <a:ext cx="1224136" cy="1468963"/>
          </a:xfrm>
          <a:prstGeom prst="rect">
            <a:avLst/>
          </a:prstGeom>
        </p:spPr>
      </p:pic>
      <p:pic>
        <p:nvPicPr>
          <p:cNvPr id="9" name="8 Imagen" descr="M64.jpg"/>
          <p:cNvPicPr>
            <a:picLocks noChangeAspect="1"/>
          </p:cNvPicPr>
          <p:nvPr/>
        </p:nvPicPr>
        <p:blipFill>
          <a:blip r:embed="rId5" cstate="print"/>
          <a:srcRect l="30971" t="33268" r="32280" b="35232"/>
          <a:stretch>
            <a:fillRect/>
          </a:stretch>
        </p:blipFill>
        <p:spPr>
          <a:xfrm>
            <a:off x="404664" y="4644008"/>
            <a:ext cx="2268252" cy="1296144"/>
          </a:xfrm>
          <a:prstGeom prst="rect">
            <a:avLst/>
          </a:prstGeom>
        </p:spPr>
      </p:pic>
      <p:pic>
        <p:nvPicPr>
          <p:cNvPr id="10" name="9 Imagen" descr="M65.jpg"/>
          <p:cNvPicPr>
            <a:picLocks noChangeAspect="1"/>
          </p:cNvPicPr>
          <p:nvPr/>
        </p:nvPicPr>
        <p:blipFill>
          <a:blip r:embed="rId6" cstate="print"/>
          <a:srcRect l="36002" t="25066" r="37748" b="23747"/>
          <a:stretch>
            <a:fillRect/>
          </a:stretch>
        </p:blipFill>
        <p:spPr>
          <a:xfrm>
            <a:off x="980728" y="6012160"/>
            <a:ext cx="1163206" cy="1512168"/>
          </a:xfrm>
          <a:prstGeom prst="rect">
            <a:avLst/>
          </a:prstGeom>
        </p:spPr>
      </p:pic>
      <p:pic>
        <p:nvPicPr>
          <p:cNvPr id="11" name="10 Imagen" descr="M66.jpg"/>
          <p:cNvPicPr>
            <a:picLocks noChangeAspect="1"/>
          </p:cNvPicPr>
          <p:nvPr/>
        </p:nvPicPr>
        <p:blipFill>
          <a:blip r:embed="rId7" cstate="print"/>
          <a:srcRect l="30535" t="32614" r="32716" b="31949"/>
          <a:stretch>
            <a:fillRect/>
          </a:stretch>
        </p:blipFill>
        <p:spPr>
          <a:xfrm>
            <a:off x="476672" y="7596336"/>
            <a:ext cx="2128236" cy="13681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12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Desnudo Leonora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2007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90 x 70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Homenaje a Sargent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2006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70 x 50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encanto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1999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30.8 x 20.3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Autorretrato a tres manos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50 x 40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fumadora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57 x 66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asesina de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Marat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2000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64 x 53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67.jpg"/>
          <p:cNvPicPr>
            <a:picLocks noChangeAspect="1"/>
          </p:cNvPicPr>
          <p:nvPr/>
        </p:nvPicPr>
        <p:blipFill>
          <a:blip r:embed="rId2" cstate="print"/>
          <a:srcRect l="36875" t="22438" r="36875" b="22438"/>
          <a:stretch>
            <a:fillRect/>
          </a:stretch>
        </p:blipFill>
        <p:spPr>
          <a:xfrm>
            <a:off x="764704" y="0"/>
            <a:ext cx="1080120" cy="1512168"/>
          </a:xfrm>
          <a:prstGeom prst="rect">
            <a:avLst/>
          </a:prstGeom>
        </p:spPr>
      </p:pic>
      <p:pic>
        <p:nvPicPr>
          <p:cNvPr id="7" name="6 Imagen" descr="M68.jpg"/>
          <p:cNvPicPr>
            <a:picLocks noChangeAspect="1"/>
          </p:cNvPicPr>
          <p:nvPr/>
        </p:nvPicPr>
        <p:blipFill>
          <a:blip r:embed="rId3" cstate="print"/>
          <a:srcRect l="36657" t="22111" r="37093" b="26703"/>
          <a:stretch>
            <a:fillRect/>
          </a:stretch>
        </p:blipFill>
        <p:spPr>
          <a:xfrm>
            <a:off x="836712" y="1547664"/>
            <a:ext cx="1152128" cy="1497766"/>
          </a:xfrm>
          <a:prstGeom prst="rect">
            <a:avLst/>
          </a:prstGeom>
        </p:spPr>
      </p:pic>
      <p:pic>
        <p:nvPicPr>
          <p:cNvPr id="8" name="7 Imagen" descr="M69.jpg"/>
          <p:cNvPicPr>
            <a:picLocks noChangeAspect="1"/>
          </p:cNvPicPr>
          <p:nvPr/>
        </p:nvPicPr>
        <p:blipFill>
          <a:blip r:embed="rId4" cstate="print"/>
          <a:srcRect l="31189" t="25721" r="32062" b="27030"/>
          <a:stretch>
            <a:fillRect/>
          </a:stretch>
        </p:blipFill>
        <p:spPr>
          <a:xfrm>
            <a:off x="692695" y="3059832"/>
            <a:ext cx="1680187" cy="1440160"/>
          </a:xfrm>
          <a:prstGeom prst="rect">
            <a:avLst/>
          </a:prstGeom>
        </p:spPr>
      </p:pic>
      <p:pic>
        <p:nvPicPr>
          <p:cNvPr id="9" name="8 Imagen" descr="M70.jpg"/>
          <p:cNvPicPr>
            <a:picLocks noChangeAspect="1"/>
          </p:cNvPicPr>
          <p:nvPr/>
        </p:nvPicPr>
        <p:blipFill>
          <a:blip r:embed="rId5" cstate="print"/>
          <a:srcRect l="36221" t="25394" r="34905" b="23420"/>
          <a:stretch>
            <a:fillRect/>
          </a:stretch>
        </p:blipFill>
        <p:spPr>
          <a:xfrm>
            <a:off x="692696" y="4499991"/>
            <a:ext cx="1296144" cy="1531807"/>
          </a:xfrm>
          <a:prstGeom prst="rect">
            <a:avLst/>
          </a:prstGeom>
        </p:spPr>
      </p:pic>
      <p:pic>
        <p:nvPicPr>
          <p:cNvPr id="10" name="9 Imagen" descr="M71.jpg"/>
          <p:cNvPicPr>
            <a:picLocks noChangeAspect="1"/>
          </p:cNvPicPr>
          <p:nvPr/>
        </p:nvPicPr>
        <p:blipFill>
          <a:blip r:embed="rId6" cstate="print"/>
          <a:srcRect l="30753" t="29004" r="32498" b="27684"/>
          <a:stretch>
            <a:fillRect/>
          </a:stretch>
        </p:blipFill>
        <p:spPr>
          <a:xfrm>
            <a:off x="620688" y="6012160"/>
            <a:ext cx="1832931" cy="1440160"/>
          </a:xfrm>
          <a:prstGeom prst="rect">
            <a:avLst/>
          </a:prstGeom>
        </p:spPr>
      </p:pic>
      <p:pic>
        <p:nvPicPr>
          <p:cNvPr id="11" name="10 Imagen" descr="M72.jpg"/>
          <p:cNvPicPr>
            <a:picLocks noChangeAspect="1"/>
          </p:cNvPicPr>
          <p:nvPr/>
        </p:nvPicPr>
        <p:blipFill>
          <a:blip r:embed="rId7" cstate="print"/>
          <a:srcRect l="30535" t="24739" r="32716" b="24074"/>
          <a:stretch>
            <a:fillRect/>
          </a:stretch>
        </p:blipFill>
        <p:spPr>
          <a:xfrm>
            <a:off x="620688" y="7524327"/>
            <a:ext cx="1584176" cy="14710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13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hambre del pintor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2000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Óleo/cartón y madera 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34.5 x 39.5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Autorretrato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200 x 161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Homenaje a Velázquez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1997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38.7 x 64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paloma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1991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90 x 50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bulto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1998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100 x 63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Casi nunca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2008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90 x 70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73.jpg"/>
          <p:cNvPicPr>
            <a:picLocks noChangeAspect="1"/>
          </p:cNvPicPr>
          <p:nvPr/>
        </p:nvPicPr>
        <p:blipFill>
          <a:blip r:embed="rId2" cstate="print"/>
          <a:srcRect l="31625" t="26375" r="31625" b="26375"/>
          <a:stretch>
            <a:fillRect/>
          </a:stretch>
        </p:blipFill>
        <p:spPr>
          <a:xfrm>
            <a:off x="548680" y="66357"/>
            <a:ext cx="1728192" cy="1481307"/>
          </a:xfrm>
          <a:prstGeom prst="rect">
            <a:avLst/>
          </a:prstGeom>
        </p:spPr>
      </p:pic>
      <p:pic>
        <p:nvPicPr>
          <p:cNvPr id="7" name="6 Imagen" descr="M74.jpg"/>
          <p:cNvPicPr>
            <a:picLocks noChangeAspect="1"/>
          </p:cNvPicPr>
          <p:nvPr/>
        </p:nvPicPr>
        <p:blipFill>
          <a:blip r:embed="rId3" cstate="print"/>
          <a:srcRect l="36657" t="22111" r="37093" b="26703"/>
          <a:stretch>
            <a:fillRect/>
          </a:stretch>
        </p:blipFill>
        <p:spPr>
          <a:xfrm>
            <a:off x="908719" y="1547664"/>
            <a:ext cx="1107815" cy="1440160"/>
          </a:xfrm>
          <a:prstGeom prst="rect">
            <a:avLst/>
          </a:prstGeom>
        </p:spPr>
      </p:pic>
      <p:pic>
        <p:nvPicPr>
          <p:cNvPr id="8" name="7 Imagen" descr="M75.jpg"/>
          <p:cNvPicPr>
            <a:picLocks noChangeAspect="1"/>
          </p:cNvPicPr>
          <p:nvPr/>
        </p:nvPicPr>
        <p:blipFill>
          <a:blip r:embed="rId4" cstate="print"/>
          <a:srcRect l="31189" t="33596" r="32062" b="34905"/>
          <a:stretch>
            <a:fillRect/>
          </a:stretch>
        </p:blipFill>
        <p:spPr>
          <a:xfrm>
            <a:off x="404664" y="3131840"/>
            <a:ext cx="2268252" cy="1296144"/>
          </a:xfrm>
          <a:prstGeom prst="rect">
            <a:avLst/>
          </a:prstGeom>
        </p:spPr>
      </p:pic>
      <p:pic>
        <p:nvPicPr>
          <p:cNvPr id="9" name="8 Imagen" descr="M76.jpg"/>
          <p:cNvPicPr>
            <a:picLocks noChangeAspect="1"/>
          </p:cNvPicPr>
          <p:nvPr/>
        </p:nvPicPr>
        <p:blipFill>
          <a:blip r:embed="rId5" cstate="print"/>
          <a:srcRect l="38845" t="25394" r="37530" b="23420"/>
          <a:stretch>
            <a:fillRect/>
          </a:stretch>
        </p:blipFill>
        <p:spPr>
          <a:xfrm>
            <a:off x="1052736" y="4572000"/>
            <a:ext cx="1008112" cy="1456162"/>
          </a:xfrm>
          <a:prstGeom prst="rect">
            <a:avLst/>
          </a:prstGeom>
        </p:spPr>
      </p:pic>
      <p:pic>
        <p:nvPicPr>
          <p:cNvPr id="10" name="9 Imagen" descr="M77.jpg"/>
          <p:cNvPicPr>
            <a:picLocks noChangeAspect="1"/>
          </p:cNvPicPr>
          <p:nvPr/>
        </p:nvPicPr>
        <p:blipFill>
          <a:blip r:embed="rId6" cstate="print"/>
          <a:srcRect l="38627" t="25066" r="40373" b="23747"/>
          <a:stretch>
            <a:fillRect/>
          </a:stretch>
        </p:blipFill>
        <p:spPr>
          <a:xfrm>
            <a:off x="836711" y="6012160"/>
            <a:ext cx="930565" cy="1512168"/>
          </a:xfrm>
          <a:prstGeom prst="rect">
            <a:avLst/>
          </a:prstGeom>
        </p:spPr>
      </p:pic>
      <p:pic>
        <p:nvPicPr>
          <p:cNvPr id="11" name="10 Imagen" descr="M78.jpg"/>
          <p:cNvPicPr>
            <a:picLocks noChangeAspect="1"/>
          </p:cNvPicPr>
          <p:nvPr/>
        </p:nvPicPr>
        <p:blipFill>
          <a:blip r:embed="rId7" cstate="print"/>
          <a:srcRect l="35784" t="24739" r="37966" b="24074"/>
          <a:stretch>
            <a:fillRect/>
          </a:stretch>
        </p:blipFill>
        <p:spPr>
          <a:xfrm>
            <a:off x="764703" y="7524328"/>
            <a:ext cx="1107815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14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manzana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2006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120 x 162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Hipnos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1991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50 x 60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Adolescencia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2006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120 x 125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Las leyes de la conciencia. Homenaje a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Hieronymus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Bosch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1990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Grafito y acuarela/papel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42.5 x 56.5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Hefesto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y Afrodita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2007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70 x 70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Medusa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1996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155 x 110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79.jpg"/>
          <p:cNvPicPr>
            <a:picLocks noChangeAspect="1"/>
          </p:cNvPicPr>
          <p:nvPr/>
        </p:nvPicPr>
        <p:blipFill>
          <a:blip r:embed="rId2" cstate="print"/>
          <a:srcRect l="31500" t="31499" r="31751" b="29126"/>
          <a:stretch>
            <a:fillRect/>
          </a:stretch>
        </p:blipFill>
        <p:spPr>
          <a:xfrm>
            <a:off x="476672" y="7524328"/>
            <a:ext cx="2016224" cy="1440160"/>
          </a:xfrm>
          <a:prstGeom prst="rect">
            <a:avLst/>
          </a:prstGeom>
        </p:spPr>
      </p:pic>
      <p:pic>
        <p:nvPicPr>
          <p:cNvPr id="7" name="6 Imagen" descr="M80.jpg"/>
          <p:cNvPicPr>
            <a:picLocks noChangeAspect="1"/>
          </p:cNvPicPr>
          <p:nvPr/>
        </p:nvPicPr>
        <p:blipFill>
          <a:blip r:embed="rId3" cstate="print"/>
          <a:srcRect l="31407" t="26048" r="31843" b="26703"/>
          <a:stretch>
            <a:fillRect/>
          </a:stretch>
        </p:blipFill>
        <p:spPr>
          <a:xfrm>
            <a:off x="620688" y="6012160"/>
            <a:ext cx="1764196" cy="1512168"/>
          </a:xfrm>
          <a:prstGeom prst="rect">
            <a:avLst/>
          </a:prstGeom>
        </p:spPr>
      </p:pic>
      <p:pic>
        <p:nvPicPr>
          <p:cNvPr id="8" name="7 Imagen" descr="M81.jpg"/>
          <p:cNvPicPr>
            <a:picLocks noChangeAspect="1"/>
          </p:cNvPicPr>
          <p:nvPr/>
        </p:nvPicPr>
        <p:blipFill>
          <a:blip r:embed="rId4" cstate="print"/>
          <a:srcRect l="31189" t="21783" r="32062" b="27030"/>
          <a:stretch>
            <a:fillRect/>
          </a:stretch>
        </p:blipFill>
        <p:spPr>
          <a:xfrm>
            <a:off x="548680" y="4499991"/>
            <a:ext cx="1584176" cy="1471021"/>
          </a:xfrm>
          <a:prstGeom prst="rect">
            <a:avLst/>
          </a:prstGeom>
        </p:spPr>
      </p:pic>
      <p:pic>
        <p:nvPicPr>
          <p:cNvPr id="9" name="8 Imagen" descr="M82.jpg"/>
          <p:cNvPicPr>
            <a:picLocks noChangeAspect="1"/>
          </p:cNvPicPr>
          <p:nvPr/>
        </p:nvPicPr>
        <p:blipFill>
          <a:blip r:embed="rId5" cstate="print"/>
          <a:srcRect l="30971" t="29331" r="32280" b="27357"/>
          <a:stretch>
            <a:fillRect/>
          </a:stretch>
        </p:blipFill>
        <p:spPr>
          <a:xfrm>
            <a:off x="620687" y="3059832"/>
            <a:ext cx="1832931" cy="1440160"/>
          </a:xfrm>
          <a:prstGeom prst="rect">
            <a:avLst/>
          </a:prstGeom>
        </p:spPr>
      </p:pic>
      <p:pic>
        <p:nvPicPr>
          <p:cNvPr id="10" name="9 Imagen" descr="M83.jpg"/>
          <p:cNvPicPr>
            <a:picLocks noChangeAspect="1"/>
          </p:cNvPicPr>
          <p:nvPr/>
        </p:nvPicPr>
        <p:blipFill>
          <a:blip r:embed="rId6" cstate="print"/>
          <a:srcRect l="31500" t="23625" r="31751" b="25189"/>
          <a:stretch>
            <a:fillRect/>
          </a:stretch>
        </p:blipFill>
        <p:spPr>
          <a:xfrm>
            <a:off x="620688" y="1547664"/>
            <a:ext cx="1550942" cy="1440160"/>
          </a:xfrm>
          <a:prstGeom prst="rect">
            <a:avLst/>
          </a:prstGeom>
        </p:spPr>
      </p:pic>
      <p:pic>
        <p:nvPicPr>
          <p:cNvPr id="11" name="10 Imagen" descr="M84.jpg"/>
          <p:cNvPicPr>
            <a:picLocks noChangeAspect="1"/>
          </p:cNvPicPr>
          <p:nvPr/>
        </p:nvPicPr>
        <p:blipFill>
          <a:blip r:embed="rId7" cstate="print"/>
          <a:srcRect l="38409" t="24739" r="37966" b="24074"/>
          <a:stretch>
            <a:fillRect/>
          </a:stretch>
        </p:blipFill>
        <p:spPr>
          <a:xfrm>
            <a:off x="764704" y="35496"/>
            <a:ext cx="1008112" cy="14561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15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Pareja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2003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Carbón/papel 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156 x 93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Puntos cardinales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2005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80 x 110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Arual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1999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 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46 x 51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flor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 y sanguina/papel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105 x 86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Atajo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120 x 90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peregrina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2001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170 x 110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85.jpg"/>
          <p:cNvPicPr>
            <a:picLocks noChangeAspect="1"/>
          </p:cNvPicPr>
          <p:nvPr/>
        </p:nvPicPr>
        <p:blipFill>
          <a:blip r:embed="rId2" cstate="print"/>
          <a:srcRect l="39500" t="26375" r="39500" b="22438"/>
          <a:stretch>
            <a:fillRect/>
          </a:stretch>
        </p:blipFill>
        <p:spPr>
          <a:xfrm>
            <a:off x="836712" y="35495"/>
            <a:ext cx="936104" cy="1521169"/>
          </a:xfrm>
          <a:prstGeom prst="rect">
            <a:avLst/>
          </a:prstGeom>
        </p:spPr>
      </p:pic>
      <p:pic>
        <p:nvPicPr>
          <p:cNvPr id="7" name="6 Imagen" descr="M86.jpg"/>
          <p:cNvPicPr>
            <a:picLocks noChangeAspect="1"/>
          </p:cNvPicPr>
          <p:nvPr/>
        </p:nvPicPr>
        <p:blipFill>
          <a:blip r:embed="rId3" cstate="print"/>
          <a:srcRect l="31407" t="29985" r="31843" b="30640"/>
          <a:stretch>
            <a:fillRect/>
          </a:stretch>
        </p:blipFill>
        <p:spPr>
          <a:xfrm>
            <a:off x="548680" y="1547664"/>
            <a:ext cx="2016224" cy="1440160"/>
          </a:xfrm>
          <a:prstGeom prst="rect">
            <a:avLst/>
          </a:prstGeom>
        </p:spPr>
      </p:pic>
      <p:pic>
        <p:nvPicPr>
          <p:cNvPr id="8" name="7 Imagen" descr="M87.jpg"/>
          <p:cNvPicPr>
            <a:picLocks noChangeAspect="1"/>
          </p:cNvPicPr>
          <p:nvPr/>
        </p:nvPicPr>
        <p:blipFill>
          <a:blip r:embed="rId4" cstate="print"/>
          <a:srcRect l="31189" t="25721" r="32062" b="27030"/>
          <a:stretch>
            <a:fillRect/>
          </a:stretch>
        </p:blipFill>
        <p:spPr>
          <a:xfrm>
            <a:off x="764703" y="3059832"/>
            <a:ext cx="1680187" cy="1440160"/>
          </a:xfrm>
          <a:prstGeom prst="rect">
            <a:avLst/>
          </a:prstGeom>
        </p:spPr>
      </p:pic>
      <p:pic>
        <p:nvPicPr>
          <p:cNvPr id="9" name="8 Imagen" descr="M88.jpg"/>
          <p:cNvPicPr>
            <a:picLocks noChangeAspect="1"/>
          </p:cNvPicPr>
          <p:nvPr/>
        </p:nvPicPr>
        <p:blipFill>
          <a:blip r:embed="rId5" cstate="print"/>
          <a:srcRect l="36221" t="25394" r="34905" b="23420"/>
          <a:stretch>
            <a:fillRect/>
          </a:stretch>
        </p:blipFill>
        <p:spPr>
          <a:xfrm>
            <a:off x="980727" y="4499992"/>
            <a:ext cx="1279527" cy="1512168"/>
          </a:xfrm>
          <a:prstGeom prst="rect">
            <a:avLst/>
          </a:prstGeom>
        </p:spPr>
      </p:pic>
      <p:pic>
        <p:nvPicPr>
          <p:cNvPr id="10" name="9 Imagen" descr="M89.jpg"/>
          <p:cNvPicPr>
            <a:picLocks noChangeAspect="1"/>
          </p:cNvPicPr>
          <p:nvPr/>
        </p:nvPicPr>
        <p:blipFill>
          <a:blip r:embed="rId6" cstate="print"/>
          <a:srcRect l="38627" t="25066" r="37748" b="23747"/>
          <a:stretch>
            <a:fillRect/>
          </a:stretch>
        </p:blipFill>
        <p:spPr>
          <a:xfrm>
            <a:off x="980728" y="6012160"/>
            <a:ext cx="1008112" cy="1456162"/>
          </a:xfrm>
          <a:prstGeom prst="rect">
            <a:avLst/>
          </a:prstGeom>
        </p:spPr>
      </p:pic>
      <p:pic>
        <p:nvPicPr>
          <p:cNvPr id="11" name="10 Imagen" descr="M90.jpg"/>
          <p:cNvPicPr>
            <a:picLocks noChangeAspect="1"/>
          </p:cNvPicPr>
          <p:nvPr/>
        </p:nvPicPr>
        <p:blipFill>
          <a:blip r:embed="rId7" cstate="print"/>
          <a:srcRect l="38409" t="24739" r="37966" b="24074"/>
          <a:stretch>
            <a:fillRect/>
          </a:stretch>
        </p:blipFill>
        <p:spPr>
          <a:xfrm>
            <a:off x="980728" y="7524328"/>
            <a:ext cx="1008112" cy="14561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16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Vacaciones de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Herr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Klaus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2008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50 x 50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El espejo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1997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50 x 60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Sueño de Daniel II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Grafito y temple/papel 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35 x  26.5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rastro del dolor. Hombre quitándose la blusa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1980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Temple/tela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51 x 57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grito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1988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Lápiz graso/papel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53 x 53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mago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2007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Óleo/incrustaciones sobre tela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95 x 100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91.jpg"/>
          <p:cNvPicPr>
            <a:picLocks noChangeAspect="1"/>
          </p:cNvPicPr>
          <p:nvPr/>
        </p:nvPicPr>
        <p:blipFill>
          <a:blip r:embed="rId2" cstate="print"/>
          <a:srcRect l="31625" t="22438" r="31625" b="22438"/>
          <a:stretch>
            <a:fillRect/>
          </a:stretch>
        </p:blipFill>
        <p:spPr>
          <a:xfrm>
            <a:off x="548680" y="35496"/>
            <a:ext cx="1512168" cy="1512168"/>
          </a:xfrm>
          <a:prstGeom prst="rect">
            <a:avLst/>
          </a:prstGeom>
        </p:spPr>
      </p:pic>
      <p:pic>
        <p:nvPicPr>
          <p:cNvPr id="7" name="6 Imagen" descr="M92.jpg"/>
          <p:cNvPicPr>
            <a:picLocks noChangeAspect="1"/>
          </p:cNvPicPr>
          <p:nvPr/>
        </p:nvPicPr>
        <p:blipFill>
          <a:blip r:embed="rId3" cstate="print"/>
          <a:srcRect l="31407" t="29986" r="31843" b="30640"/>
          <a:stretch>
            <a:fillRect/>
          </a:stretch>
        </p:blipFill>
        <p:spPr>
          <a:xfrm>
            <a:off x="548680" y="1547664"/>
            <a:ext cx="2016224" cy="1440160"/>
          </a:xfrm>
          <a:prstGeom prst="rect">
            <a:avLst/>
          </a:prstGeom>
        </p:spPr>
      </p:pic>
      <p:pic>
        <p:nvPicPr>
          <p:cNvPr id="8" name="7 Imagen" descr="M93.jpg"/>
          <p:cNvPicPr>
            <a:picLocks noChangeAspect="1"/>
          </p:cNvPicPr>
          <p:nvPr/>
        </p:nvPicPr>
        <p:blipFill>
          <a:blip r:embed="rId4" cstate="print"/>
          <a:srcRect l="36439" t="25721" r="37311" b="23092"/>
          <a:stretch>
            <a:fillRect/>
          </a:stretch>
        </p:blipFill>
        <p:spPr>
          <a:xfrm>
            <a:off x="1052736" y="3059832"/>
            <a:ext cx="1080120" cy="1404156"/>
          </a:xfrm>
          <a:prstGeom prst="rect">
            <a:avLst/>
          </a:prstGeom>
        </p:spPr>
      </p:pic>
      <p:pic>
        <p:nvPicPr>
          <p:cNvPr id="9" name="8 Imagen" descr="M94.jpg"/>
          <p:cNvPicPr>
            <a:picLocks noChangeAspect="1"/>
          </p:cNvPicPr>
          <p:nvPr/>
        </p:nvPicPr>
        <p:blipFill>
          <a:blip r:embed="rId5" cstate="print"/>
          <a:srcRect l="30971" t="25394" r="29655" b="23420"/>
          <a:stretch>
            <a:fillRect/>
          </a:stretch>
        </p:blipFill>
        <p:spPr>
          <a:xfrm>
            <a:off x="620687" y="4499992"/>
            <a:ext cx="1744809" cy="1512168"/>
          </a:xfrm>
          <a:prstGeom prst="rect">
            <a:avLst/>
          </a:prstGeom>
        </p:spPr>
      </p:pic>
      <p:pic>
        <p:nvPicPr>
          <p:cNvPr id="10" name="9 Imagen" descr="M95.jpg"/>
          <p:cNvPicPr>
            <a:picLocks noChangeAspect="1"/>
          </p:cNvPicPr>
          <p:nvPr/>
        </p:nvPicPr>
        <p:blipFill>
          <a:blip r:embed="rId6" cstate="print"/>
          <a:srcRect l="33378" t="25066" r="32498" b="23747"/>
          <a:stretch>
            <a:fillRect/>
          </a:stretch>
        </p:blipFill>
        <p:spPr>
          <a:xfrm>
            <a:off x="764704" y="6012160"/>
            <a:ext cx="1512168" cy="1512168"/>
          </a:xfrm>
          <a:prstGeom prst="rect">
            <a:avLst/>
          </a:prstGeom>
        </p:spPr>
      </p:pic>
      <p:pic>
        <p:nvPicPr>
          <p:cNvPr id="11" name="10 Imagen" descr="M96.jpg"/>
          <p:cNvPicPr>
            <a:picLocks noChangeAspect="1"/>
          </p:cNvPicPr>
          <p:nvPr/>
        </p:nvPicPr>
        <p:blipFill>
          <a:blip r:embed="rId7" cstate="print"/>
          <a:srcRect l="33159" t="24739" r="32716" b="24074"/>
          <a:stretch>
            <a:fillRect/>
          </a:stretch>
        </p:blipFill>
        <p:spPr>
          <a:xfrm>
            <a:off x="764704" y="7524328"/>
            <a:ext cx="1440160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17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hambre del pintor II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2000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Óleo/cartón y madera 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34.5 x 39.5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rastro del dolor. Cuando A. P. murió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1980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 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75 x 85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Historia del ojo. Tiresias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1990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Grafito y acuarela/papel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56.5 x 42.5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Ecce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Homo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1992-93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134 x 122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Él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 y pastel/papel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90 x 85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jinete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Carbón/papel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138.5 x 123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97.jpg"/>
          <p:cNvPicPr>
            <a:picLocks noChangeAspect="1"/>
          </p:cNvPicPr>
          <p:nvPr/>
        </p:nvPicPr>
        <p:blipFill>
          <a:blip r:embed="rId2" cstate="print"/>
          <a:srcRect l="31625" t="26375" r="31625" b="26375"/>
          <a:stretch>
            <a:fillRect/>
          </a:stretch>
        </p:blipFill>
        <p:spPr>
          <a:xfrm>
            <a:off x="692696" y="0"/>
            <a:ext cx="1805608" cy="1547664"/>
          </a:xfrm>
          <a:prstGeom prst="rect">
            <a:avLst/>
          </a:prstGeom>
        </p:spPr>
      </p:pic>
      <p:pic>
        <p:nvPicPr>
          <p:cNvPr id="7" name="6 Imagen" descr="M98.jpg"/>
          <p:cNvPicPr>
            <a:picLocks noChangeAspect="1"/>
          </p:cNvPicPr>
          <p:nvPr/>
        </p:nvPicPr>
        <p:blipFill>
          <a:blip r:embed="rId3" cstate="print"/>
          <a:srcRect l="31407" t="22111" r="31843" b="22765"/>
          <a:stretch>
            <a:fillRect/>
          </a:stretch>
        </p:blipFill>
        <p:spPr>
          <a:xfrm>
            <a:off x="836712" y="1547664"/>
            <a:ext cx="1440160" cy="1440160"/>
          </a:xfrm>
          <a:prstGeom prst="rect">
            <a:avLst/>
          </a:prstGeom>
        </p:spPr>
      </p:pic>
      <p:pic>
        <p:nvPicPr>
          <p:cNvPr id="8" name="7 Imagen" descr="M99.jpg"/>
          <p:cNvPicPr>
            <a:picLocks noChangeAspect="1"/>
          </p:cNvPicPr>
          <p:nvPr/>
        </p:nvPicPr>
        <p:blipFill>
          <a:blip r:embed="rId4" cstate="print"/>
          <a:srcRect l="39064" t="21784" r="37311" b="23092"/>
          <a:stretch>
            <a:fillRect/>
          </a:stretch>
        </p:blipFill>
        <p:spPr>
          <a:xfrm>
            <a:off x="1052736" y="3059832"/>
            <a:ext cx="936104" cy="1456162"/>
          </a:xfrm>
          <a:prstGeom prst="rect">
            <a:avLst/>
          </a:prstGeom>
        </p:spPr>
      </p:pic>
      <p:pic>
        <p:nvPicPr>
          <p:cNvPr id="9" name="8 Imagen" descr="M100.jpg"/>
          <p:cNvPicPr>
            <a:picLocks noChangeAspect="1"/>
          </p:cNvPicPr>
          <p:nvPr/>
        </p:nvPicPr>
        <p:blipFill>
          <a:blip r:embed="rId5" cstate="print"/>
          <a:srcRect l="36221" t="25394" r="34905" b="23420"/>
          <a:stretch>
            <a:fillRect/>
          </a:stretch>
        </p:blipFill>
        <p:spPr>
          <a:xfrm>
            <a:off x="980728" y="4565454"/>
            <a:ext cx="1224136" cy="1446706"/>
          </a:xfrm>
          <a:prstGeom prst="rect">
            <a:avLst/>
          </a:prstGeom>
        </p:spPr>
      </p:pic>
      <p:pic>
        <p:nvPicPr>
          <p:cNvPr id="10" name="9 Imagen" descr="M101.jpg"/>
          <p:cNvPicPr>
            <a:picLocks noChangeAspect="1"/>
          </p:cNvPicPr>
          <p:nvPr/>
        </p:nvPicPr>
        <p:blipFill>
          <a:blip r:embed="rId6" cstate="print"/>
          <a:srcRect l="36002" t="25066" r="37748" b="23747"/>
          <a:stretch>
            <a:fillRect/>
          </a:stretch>
        </p:blipFill>
        <p:spPr>
          <a:xfrm>
            <a:off x="980728" y="6012160"/>
            <a:ext cx="1152128" cy="1497766"/>
          </a:xfrm>
          <a:prstGeom prst="rect">
            <a:avLst/>
          </a:prstGeom>
        </p:spPr>
      </p:pic>
      <p:pic>
        <p:nvPicPr>
          <p:cNvPr id="11" name="10 Imagen" descr="M102.jpg"/>
          <p:cNvPicPr>
            <a:picLocks noChangeAspect="1"/>
          </p:cNvPicPr>
          <p:nvPr/>
        </p:nvPicPr>
        <p:blipFill>
          <a:blip r:embed="rId7" cstate="print"/>
          <a:srcRect l="35784" t="24739" r="35341" b="24074"/>
          <a:stretch>
            <a:fillRect/>
          </a:stretch>
        </p:blipFill>
        <p:spPr>
          <a:xfrm>
            <a:off x="980728" y="7524327"/>
            <a:ext cx="1296144" cy="15318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18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siembra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2004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 y pastel/papel 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170 x 115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Clase de anatomía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2009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 /lino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366 x 488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Las fantasías del reverendo Charles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Lutwigde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Dodgson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1997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70 x 80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Matrimonio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Arnolfini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2002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100 x 120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flor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1991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Grafito y acuarela/papel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50 x 70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Ejecución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Carbón y sanguina/papel montado en lino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96.5 x 68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03.jpg"/>
          <p:cNvPicPr>
            <a:picLocks noChangeAspect="1"/>
          </p:cNvPicPr>
          <p:nvPr/>
        </p:nvPicPr>
        <p:blipFill>
          <a:blip r:embed="rId2" cstate="print"/>
          <a:srcRect l="39500" t="22438" r="39500" b="22438"/>
          <a:stretch>
            <a:fillRect/>
          </a:stretch>
        </p:blipFill>
        <p:spPr>
          <a:xfrm>
            <a:off x="908720" y="0"/>
            <a:ext cx="864096" cy="1512168"/>
          </a:xfrm>
          <a:prstGeom prst="rect">
            <a:avLst/>
          </a:prstGeom>
        </p:spPr>
      </p:pic>
      <p:pic>
        <p:nvPicPr>
          <p:cNvPr id="7" name="6 Imagen" descr="M104.jpg"/>
          <p:cNvPicPr>
            <a:picLocks noChangeAspect="1"/>
          </p:cNvPicPr>
          <p:nvPr/>
        </p:nvPicPr>
        <p:blipFill>
          <a:blip r:embed="rId3" cstate="print"/>
          <a:srcRect l="31407" t="29985" r="29218" b="26703"/>
          <a:stretch>
            <a:fillRect/>
          </a:stretch>
        </p:blipFill>
        <p:spPr>
          <a:xfrm>
            <a:off x="764703" y="1547664"/>
            <a:ext cx="1963855" cy="1440160"/>
          </a:xfrm>
          <a:prstGeom prst="rect">
            <a:avLst/>
          </a:prstGeom>
        </p:spPr>
      </p:pic>
      <p:pic>
        <p:nvPicPr>
          <p:cNvPr id="8" name="7 Imagen" descr="M105.jpg"/>
          <p:cNvPicPr>
            <a:picLocks noChangeAspect="1"/>
          </p:cNvPicPr>
          <p:nvPr/>
        </p:nvPicPr>
        <p:blipFill>
          <a:blip r:embed="rId4" cstate="print"/>
          <a:srcRect l="31189" t="25721" r="32062" b="27030"/>
          <a:stretch>
            <a:fillRect/>
          </a:stretch>
        </p:blipFill>
        <p:spPr>
          <a:xfrm>
            <a:off x="836711" y="3059832"/>
            <a:ext cx="1680187" cy="1440160"/>
          </a:xfrm>
          <a:prstGeom prst="rect">
            <a:avLst/>
          </a:prstGeom>
        </p:spPr>
      </p:pic>
      <p:pic>
        <p:nvPicPr>
          <p:cNvPr id="9" name="8 Imagen" descr="M107.jpg"/>
          <p:cNvPicPr>
            <a:picLocks noChangeAspect="1"/>
          </p:cNvPicPr>
          <p:nvPr/>
        </p:nvPicPr>
        <p:blipFill>
          <a:blip r:embed="rId5" cstate="print"/>
          <a:srcRect l="30971" t="29331" r="32280" b="31294"/>
          <a:stretch>
            <a:fillRect/>
          </a:stretch>
        </p:blipFill>
        <p:spPr>
          <a:xfrm>
            <a:off x="908720" y="6012160"/>
            <a:ext cx="2016224" cy="1440160"/>
          </a:xfrm>
          <a:prstGeom prst="rect">
            <a:avLst/>
          </a:prstGeom>
        </p:spPr>
      </p:pic>
      <p:pic>
        <p:nvPicPr>
          <p:cNvPr id="10" name="9 Imagen" descr="M108.jpg"/>
          <p:cNvPicPr>
            <a:picLocks noChangeAspect="1"/>
          </p:cNvPicPr>
          <p:nvPr/>
        </p:nvPicPr>
        <p:blipFill>
          <a:blip r:embed="rId6" cstate="print"/>
          <a:srcRect l="38627" t="25066" r="37748" b="23747"/>
          <a:stretch>
            <a:fillRect/>
          </a:stretch>
        </p:blipFill>
        <p:spPr>
          <a:xfrm>
            <a:off x="1124744" y="7524328"/>
            <a:ext cx="1046886" cy="15121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7" y="4572000"/>
            <a:ext cx="1850554" cy="14572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19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In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the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bedroom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I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2002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Técnica mixta/madera 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40 x 30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Marte, 11 de septiembre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2002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 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90 x 127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titiritera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2007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95 x 100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Rómulo y Remo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2010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40 x 50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frasquito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2001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Temple/papel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27.5 x 39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costillar I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70 x 80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09.jpg"/>
          <p:cNvPicPr>
            <a:picLocks noChangeAspect="1"/>
          </p:cNvPicPr>
          <p:nvPr/>
        </p:nvPicPr>
        <p:blipFill>
          <a:blip r:embed="rId2" cstate="print"/>
          <a:srcRect l="36875" t="22438" r="36875" b="22438"/>
          <a:stretch>
            <a:fillRect/>
          </a:stretch>
        </p:blipFill>
        <p:spPr>
          <a:xfrm>
            <a:off x="692696" y="35496"/>
            <a:ext cx="1080120" cy="1512168"/>
          </a:xfrm>
          <a:prstGeom prst="rect">
            <a:avLst/>
          </a:prstGeom>
        </p:spPr>
      </p:pic>
      <p:pic>
        <p:nvPicPr>
          <p:cNvPr id="7" name="6 Imagen" descr="M110.jpg"/>
          <p:cNvPicPr>
            <a:picLocks noChangeAspect="1"/>
          </p:cNvPicPr>
          <p:nvPr/>
        </p:nvPicPr>
        <p:blipFill>
          <a:blip r:embed="rId3" cstate="print"/>
          <a:srcRect l="31407" t="29986" r="31843" b="30640"/>
          <a:stretch>
            <a:fillRect/>
          </a:stretch>
        </p:blipFill>
        <p:spPr>
          <a:xfrm>
            <a:off x="548680" y="1547664"/>
            <a:ext cx="2016224" cy="1440160"/>
          </a:xfrm>
          <a:prstGeom prst="rect">
            <a:avLst/>
          </a:prstGeom>
        </p:spPr>
      </p:pic>
      <p:pic>
        <p:nvPicPr>
          <p:cNvPr id="8" name="7 Imagen" descr="M111.jpg"/>
          <p:cNvPicPr>
            <a:picLocks noChangeAspect="1"/>
          </p:cNvPicPr>
          <p:nvPr/>
        </p:nvPicPr>
        <p:blipFill>
          <a:blip r:embed="rId4" cstate="print"/>
          <a:srcRect l="31189" t="21784" r="32062" b="23092"/>
          <a:stretch>
            <a:fillRect/>
          </a:stretch>
        </p:blipFill>
        <p:spPr>
          <a:xfrm>
            <a:off x="692696" y="3059832"/>
            <a:ext cx="1440160" cy="1440160"/>
          </a:xfrm>
          <a:prstGeom prst="rect">
            <a:avLst/>
          </a:prstGeom>
        </p:spPr>
      </p:pic>
      <p:pic>
        <p:nvPicPr>
          <p:cNvPr id="9" name="8 Imagen" descr="M112.jpg"/>
          <p:cNvPicPr>
            <a:picLocks noChangeAspect="1"/>
          </p:cNvPicPr>
          <p:nvPr/>
        </p:nvPicPr>
        <p:blipFill>
          <a:blip r:embed="rId5" cstate="print"/>
          <a:srcRect l="30971" t="25394" r="32280" b="27357"/>
          <a:stretch>
            <a:fillRect/>
          </a:stretch>
        </p:blipFill>
        <p:spPr>
          <a:xfrm>
            <a:off x="692695" y="4499992"/>
            <a:ext cx="1680187" cy="1440160"/>
          </a:xfrm>
          <a:prstGeom prst="rect">
            <a:avLst/>
          </a:prstGeom>
        </p:spPr>
      </p:pic>
      <p:pic>
        <p:nvPicPr>
          <p:cNvPr id="10" name="9 Imagen" descr="M113.jpg"/>
          <p:cNvPicPr>
            <a:picLocks noChangeAspect="1"/>
          </p:cNvPicPr>
          <p:nvPr/>
        </p:nvPicPr>
        <p:blipFill>
          <a:blip r:embed="rId6" cstate="print"/>
          <a:srcRect l="30753" t="29004" r="32498" b="27684"/>
          <a:stretch>
            <a:fillRect/>
          </a:stretch>
        </p:blipFill>
        <p:spPr>
          <a:xfrm>
            <a:off x="620687" y="6012160"/>
            <a:ext cx="1832931" cy="1440160"/>
          </a:xfrm>
          <a:prstGeom prst="rect">
            <a:avLst/>
          </a:prstGeom>
        </p:spPr>
      </p:pic>
      <p:pic>
        <p:nvPicPr>
          <p:cNvPr id="11" name="10 Imagen" descr="M114.jpg"/>
          <p:cNvPicPr>
            <a:picLocks noChangeAspect="1"/>
          </p:cNvPicPr>
          <p:nvPr/>
        </p:nvPicPr>
        <p:blipFill>
          <a:blip r:embed="rId7" cstate="print"/>
          <a:srcRect l="30535" t="24739" r="32716" b="28011"/>
          <a:stretch>
            <a:fillRect/>
          </a:stretch>
        </p:blipFill>
        <p:spPr>
          <a:xfrm>
            <a:off x="764703" y="7524327"/>
            <a:ext cx="1656185" cy="14195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2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El oro del  </a:t>
                      </a:r>
                      <a:r>
                        <a:rPr lang="es-MX" sz="1200" i="1" baseline="0" dirty="0" err="1" smtClean="0">
                          <a:latin typeface="Century Gothic" pitchFamily="34" charset="0"/>
                        </a:rPr>
                        <a:t>Rhin</a:t>
                      </a:r>
                      <a:endParaRPr lang="es-MX" sz="1200" i="1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1997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80 x 110 cm</a:t>
                      </a:r>
                      <a:endParaRPr lang="es-MX" sz="1200" i="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dirty="0" smtClean="0">
                          <a:latin typeface="Century Gothic" pitchFamily="34" charset="0"/>
                        </a:rPr>
                        <a:t>Relaciones literarias</a:t>
                      </a:r>
                      <a:endParaRPr lang="es-MX" sz="1200" i="1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2000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Colores al </a:t>
                      </a:r>
                      <a:r>
                        <a:rPr lang="es-MX" sz="1200" i="1" baseline="0" dirty="0" err="1" smtClean="0">
                          <a:latin typeface="Century Gothic" pitchFamily="34" charset="0"/>
                        </a:rPr>
                        <a:t>gesso</a:t>
                      </a:r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/lino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30.5 x 23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Sothis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1995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Grafito y acuarela sobre 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56 x 39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asesinato del conejo de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Durero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, El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sarificio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I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2007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140 x 180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Horizonte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2006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220 x 77.5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Legataria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1996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Acuarela y grafito/ 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46 x 56.6 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6 Imagen" descr="M7.jpg"/>
          <p:cNvPicPr>
            <a:picLocks noChangeAspect="1"/>
          </p:cNvPicPr>
          <p:nvPr/>
        </p:nvPicPr>
        <p:blipFill>
          <a:blip r:embed="rId2" cstate="print"/>
          <a:srcRect l="23750" t="10625" r="23750" b="10626"/>
          <a:stretch>
            <a:fillRect/>
          </a:stretch>
        </p:blipFill>
        <p:spPr>
          <a:xfrm>
            <a:off x="764704" y="0"/>
            <a:ext cx="1547664" cy="1547664"/>
          </a:xfrm>
          <a:prstGeom prst="rect">
            <a:avLst/>
          </a:prstGeom>
        </p:spPr>
      </p:pic>
      <p:pic>
        <p:nvPicPr>
          <p:cNvPr id="8" name="7 Imagen" descr="M8.jpg"/>
          <p:cNvPicPr>
            <a:picLocks noChangeAspect="1"/>
          </p:cNvPicPr>
          <p:nvPr/>
        </p:nvPicPr>
        <p:blipFill>
          <a:blip r:embed="rId3" cstate="print"/>
          <a:srcRect l="31500" t="11812" r="31751" b="13376"/>
          <a:stretch>
            <a:fillRect/>
          </a:stretch>
        </p:blipFill>
        <p:spPr>
          <a:xfrm>
            <a:off x="980728" y="1547663"/>
            <a:ext cx="1080120" cy="1465877"/>
          </a:xfrm>
          <a:prstGeom prst="rect">
            <a:avLst/>
          </a:prstGeom>
        </p:spPr>
      </p:pic>
      <p:pic>
        <p:nvPicPr>
          <p:cNvPr id="9" name="8 Imagen" descr="M9.jpg"/>
          <p:cNvPicPr>
            <a:picLocks noChangeAspect="1"/>
          </p:cNvPicPr>
          <p:nvPr/>
        </p:nvPicPr>
        <p:blipFill>
          <a:blip r:embed="rId4" cstate="print"/>
          <a:srcRect l="31625" t="10625" r="31625" b="10626"/>
          <a:stretch>
            <a:fillRect/>
          </a:stretch>
        </p:blipFill>
        <p:spPr>
          <a:xfrm>
            <a:off x="1052736" y="3059832"/>
            <a:ext cx="1008112" cy="1440160"/>
          </a:xfrm>
          <a:prstGeom prst="rect">
            <a:avLst/>
          </a:prstGeom>
        </p:spPr>
      </p:pic>
      <p:pic>
        <p:nvPicPr>
          <p:cNvPr id="10" name="9 Imagen" descr="M10.jpg"/>
          <p:cNvPicPr>
            <a:picLocks noChangeAspect="1"/>
          </p:cNvPicPr>
          <p:nvPr/>
        </p:nvPicPr>
        <p:blipFill>
          <a:blip r:embed="rId5" cstate="print"/>
          <a:srcRect l="21125" t="14563" r="23750" b="18500"/>
          <a:stretch>
            <a:fillRect/>
          </a:stretch>
        </p:blipFill>
        <p:spPr>
          <a:xfrm>
            <a:off x="620688" y="4499991"/>
            <a:ext cx="1872208" cy="1515597"/>
          </a:xfrm>
          <a:prstGeom prst="rect">
            <a:avLst/>
          </a:prstGeom>
        </p:spPr>
      </p:pic>
      <p:pic>
        <p:nvPicPr>
          <p:cNvPr id="11" name="10 Imagen" descr="M11.jpg"/>
          <p:cNvPicPr>
            <a:picLocks noChangeAspect="1"/>
          </p:cNvPicPr>
          <p:nvPr/>
        </p:nvPicPr>
        <p:blipFill>
          <a:blip r:embed="rId6" cstate="print"/>
          <a:srcRect l="39500" t="10626" r="42125" b="10625"/>
          <a:stretch>
            <a:fillRect/>
          </a:stretch>
        </p:blipFill>
        <p:spPr>
          <a:xfrm>
            <a:off x="1268760" y="6012160"/>
            <a:ext cx="504056" cy="1440160"/>
          </a:xfrm>
          <a:prstGeom prst="rect">
            <a:avLst/>
          </a:prstGeom>
        </p:spPr>
      </p:pic>
      <p:pic>
        <p:nvPicPr>
          <p:cNvPr id="12" name="11 Imagen" descr="M12.jpg"/>
          <p:cNvPicPr>
            <a:picLocks noChangeAspect="1"/>
          </p:cNvPicPr>
          <p:nvPr/>
        </p:nvPicPr>
        <p:blipFill>
          <a:blip r:embed="rId7" cstate="print"/>
          <a:srcRect l="23750" t="14563" r="23750" b="14563"/>
          <a:stretch>
            <a:fillRect/>
          </a:stretch>
        </p:blipFill>
        <p:spPr>
          <a:xfrm>
            <a:off x="836712" y="7538728"/>
            <a:ext cx="1584176" cy="14257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20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Carne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2009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Técnica mixta/tela y madera 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138 x 100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Stabat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Mater II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 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120 x 80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Arnolfini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II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2005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120 x 151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chamán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1997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122 x 100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Demonio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Acrílico y óleo/cartón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40 x 80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Norte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1997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56.7 x 70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15.jpg"/>
          <p:cNvPicPr>
            <a:picLocks noChangeAspect="1"/>
          </p:cNvPicPr>
          <p:nvPr/>
        </p:nvPicPr>
        <p:blipFill>
          <a:blip r:embed="rId2" cstate="print"/>
          <a:srcRect l="36875" t="22438" r="36875" b="22438"/>
          <a:stretch>
            <a:fillRect/>
          </a:stretch>
        </p:blipFill>
        <p:spPr>
          <a:xfrm>
            <a:off x="764704" y="35496"/>
            <a:ext cx="1080120" cy="1512168"/>
          </a:xfrm>
          <a:prstGeom prst="rect">
            <a:avLst/>
          </a:prstGeom>
        </p:spPr>
      </p:pic>
      <p:pic>
        <p:nvPicPr>
          <p:cNvPr id="7" name="6 Imagen" descr="M116.jpg"/>
          <p:cNvPicPr>
            <a:picLocks noChangeAspect="1"/>
          </p:cNvPicPr>
          <p:nvPr/>
        </p:nvPicPr>
        <p:blipFill>
          <a:blip r:embed="rId3" cstate="print"/>
          <a:srcRect l="36657" t="22111" r="37093" b="26703"/>
          <a:stretch>
            <a:fillRect/>
          </a:stretch>
        </p:blipFill>
        <p:spPr>
          <a:xfrm>
            <a:off x="692696" y="1547664"/>
            <a:ext cx="1152128" cy="1497766"/>
          </a:xfrm>
          <a:prstGeom prst="rect">
            <a:avLst/>
          </a:prstGeom>
        </p:spPr>
      </p:pic>
      <p:pic>
        <p:nvPicPr>
          <p:cNvPr id="8" name="7 Imagen" descr="M117.jpg"/>
          <p:cNvPicPr>
            <a:picLocks noChangeAspect="1"/>
          </p:cNvPicPr>
          <p:nvPr/>
        </p:nvPicPr>
        <p:blipFill>
          <a:blip r:embed="rId4" cstate="print"/>
          <a:srcRect l="31189" t="29658" r="32062" b="27030"/>
          <a:stretch>
            <a:fillRect/>
          </a:stretch>
        </p:blipFill>
        <p:spPr>
          <a:xfrm>
            <a:off x="548679" y="3059832"/>
            <a:ext cx="1832931" cy="1440160"/>
          </a:xfrm>
          <a:prstGeom prst="rect">
            <a:avLst/>
          </a:prstGeom>
        </p:spPr>
      </p:pic>
      <p:pic>
        <p:nvPicPr>
          <p:cNvPr id="9" name="8 Imagen" descr="M118.jpg"/>
          <p:cNvPicPr>
            <a:picLocks noChangeAspect="1"/>
          </p:cNvPicPr>
          <p:nvPr/>
        </p:nvPicPr>
        <p:blipFill>
          <a:blip r:embed="rId5" cstate="print"/>
          <a:srcRect l="33596" t="25394" r="34905" b="23420"/>
          <a:stretch>
            <a:fillRect/>
          </a:stretch>
        </p:blipFill>
        <p:spPr>
          <a:xfrm>
            <a:off x="620688" y="4499991"/>
            <a:ext cx="1368152" cy="1482165"/>
          </a:xfrm>
          <a:prstGeom prst="rect">
            <a:avLst/>
          </a:prstGeom>
        </p:spPr>
      </p:pic>
      <p:pic>
        <p:nvPicPr>
          <p:cNvPr id="10" name="9 Imagen" descr="M119.jpg"/>
          <p:cNvPicPr>
            <a:picLocks noChangeAspect="1"/>
          </p:cNvPicPr>
          <p:nvPr/>
        </p:nvPicPr>
        <p:blipFill>
          <a:blip r:embed="rId6" cstate="print"/>
          <a:srcRect l="30753" t="36879" r="32498" b="35559"/>
          <a:stretch>
            <a:fillRect/>
          </a:stretch>
        </p:blipFill>
        <p:spPr>
          <a:xfrm>
            <a:off x="332656" y="6156176"/>
            <a:ext cx="2304256" cy="1152128"/>
          </a:xfrm>
          <a:prstGeom prst="rect">
            <a:avLst/>
          </a:prstGeom>
        </p:spPr>
      </p:pic>
      <p:pic>
        <p:nvPicPr>
          <p:cNvPr id="11" name="10 Imagen" descr="M120.jpg"/>
          <p:cNvPicPr>
            <a:picLocks noChangeAspect="1"/>
          </p:cNvPicPr>
          <p:nvPr/>
        </p:nvPicPr>
        <p:blipFill>
          <a:blip r:embed="rId7" cstate="print"/>
          <a:srcRect l="33159" t="28677" r="32716" b="31949"/>
          <a:stretch>
            <a:fillRect/>
          </a:stretch>
        </p:blipFill>
        <p:spPr>
          <a:xfrm>
            <a:off x="620688" y="7524328"/>
            <a:ext cx="1872208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21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17 de julio 1975 1:00 p.m. En los muelles de N.Y.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1996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Encáustica en frío/tela y madera 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87 x 72.5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muerte de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Egon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Schiele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2000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 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46 x 51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instrumental quirúrgico del doctor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1992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Temple de huevo/papel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71 x 56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Construcción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2008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Técnica mixta/tela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77 x 65.5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Construcción de la destrucción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100 x 168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querubín del diablo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1993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Temple/papel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18 x 56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21.jpg"/>
          <p:cNvPicPr>
            <a:picLocks noChangeAspect="1"/>
          </p:cNvPicPr>
          <p:nvPr/>
        </p:nvPicPr>
        <p:blipFill>
          <a:blip r:embed="rId2" cstate="print"/>
          <a:srcRect l="39500" t="22438" r="36875" b="24407"/>
          <a:stretch>
            <a:fillRect/>
          </a:stretch>
        </p:blipFill>
        <p:spPr>
          <a:xfrm>
            <a:off x="836712" y="35496"/>
            <a:ext cx="1008112" cy="1512168"/>
          </a:xfrm>
          <a:prstGeom prst="rect">
            <a:avLst/>
          </a:prstGeom>
        </p:spPr>
      </p:pic>
      <p:pic>
        <p:nvPicPr>
          <p:cNvPr id="7" name="6 Imagen" descr="M122.jpg"/>
          <p:cNvPicPr>
            <a:picLocks noChangeAspect="1"/>
          </p:cNvPicPr>
          <p:nvPr/>
        </p:nvPicPr>
        <p:blipFill>
          <a:blip r:embed="rId3" cstate="print"/>
          <a:srcRect l="34032" t="22111" r="34468" b="26703"/>
          <a:stretch>
            <a:fillRect/>
          </a:stretch>
        </p:blipFill>
        <p:spPr>
          <a:xfrm>
            <a:off x="620688" y="1547663"/>
            <a:ext cx="1368152" cy="1482165"/>
          </a:xfrm>
          <a:prstGeom prst="rect">
            <a:avLst/>
          </a:prstGeom>
        </p:spPr>
      </p:pic>
      <p:pic>
        <p:nvPicPr>
          <p:cNvPr id="8" name="7 Imagen" descr="M123.jpg"/>
          <p:cNvPicPr>
            <a:picLocks noChangeAspect="1"/>
          </p:cNvPicPr>
          <p:nvPr/>
        </p:nvPicPr>
        <p:blipFill>
          <a:blip r:embed="rId4" cstate="print"/>
          <a:srcRect l="36439" t="21784" r="37311" b="23092"/>
          <a:stretch>
            <a:fillRect/>
          </a:stretch>
        </p:blipFill>
        <p:spPr>
          <a:xfrm>
            <a:off x="764704" y="3059831"/>
            <a:ext cx="1008112" cy="1411357"/>
          </a:xfrm>
          <a:prstGeom prst="rect">
            <a:avLst/>
          </a:prstGeom>
        </p:spPr>
      </p:pic>
      <p:pic>
        <p:nvPicPr>
          <p:cNvPr id="9" name="8 Imagen" descr="M124.jpg"/>
          <p:cNvPicPr>
            <a:picLocks noChangeAspect="1"/>
          </p:cNvPicPr>
          <p:nvPr/>
        </p:nvPicPr>
        <p:blipFill>
          <a:blip r:embed="rId5" cstate="print"/>
          <a:srcRect l="36221" t="25394" r="37530" b="23420"/>
          <a:stretch>
            <a:fillRect/>
          </a:stretch>
        </p:blipFill>
        <p:spPr>
          <a:xfrm>
            <a:off x="692696" y="4499992"/>
            <a:ext cx="1152128" cy="1497766"/>
          </a:xfrm>
          <a:prstGeom prst="rect">
            <a:avLst/>
          </a:prstGeom>
        </p:spPr>
      </p:pic>
      <p:pic>
        <p:nvPicPr>
          <p:cNvPr id="10" name="9 Imagen" descr="M125.jpg"/>
          <p:cNvPicPr>
            <a:picLocks noChangeAspect="1"/>
          </p:cNvPicPr>
          <p:nvPr/>
        </p:nvPicPr>
        <p:blipFill>
          <a:blip r:embed="rId6" cstate="print"/>
          <a:srcRect l="33115" t="32941" r="32498" b="33394"/>
          <a:stretch>
            <a:fillRect/>
          </a:stretch>
        </p:blipFill>
        <p:spPr>
          <a:xfrm>
            <a:off x="548680" y="6084168"/>
            <a:ext cx="2096232" cy="1368152"/>
          </a:xfrm>
          <a:prstGeom prst="rect">
            <a:avLst/>
          </a:prstGeom>
        </p:spPr>
      </p:pic>
      <p:pic>
        <p:nvPicPr>
          <p:cNvPr id="11" name="10 Imagen" descr="M126.jpg"/>
          <p:cNvPicPr>
            <a:picLocks noChangeAspect="1"/>
          </p:cNvPicPr>
          <p:nvPr/>
        </p:nvPicPr>
        <p:blipFill>
          <a:blip r:embed="rId7" cstate="print"/>
          <a:srcRect l="33159" t="36551" r="32716" b="39824"/>
          <a:stretch>
            <a:fillRect/>
          </a:stretch>
        </p:blipFill>
        <p:spPr>
          <a:xfrm>
            <a:off x="332656" y="7740352"/>
            <a:ext cx="2340260" cy="10801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22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isla de los muertos. Homenaje a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Böcklin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1997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Óleo/papel montado en lino 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31 x 44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Homenaje a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Kubrick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2006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180 x 180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Torso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 y pastel/papel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90 x 50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guadaña velada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1999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12.2 x 19.6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kanato de la Horda de Oro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2008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140 x 90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asesinato del conejo de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Durero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. El sacrificio II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1993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Temple/papel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18 x 56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27.jpg"/>
          <p:cNvPicPr>
            <a:picLocks noChangeAspect="1"/>
          </p:cNvPicPr>
          <p:nvPr/>
        </p:nvPicPr>
        <p:blipFill>
          <a:blip r:embed="rId2" cstate="print"/>
          <a:srcRect l="31625" t="30313" r="31625" b="30313"/>
          <a:stretch>
            <a:fillRect/>
          </a:stretch>
        </p:blipFill>
        <p:spPr>
          <a:xfrm>
            <a:off x="548680" y="35496"/>
            <a:ext cx="2016224" cy="1440160"/>
          </a:xfrm>
          <a:prstGeom prst="rect">
            <a:avLst/>
          </a:prstGeom>
        </p:spPr>
      </p:pic>
      <p:pic>
        <p:nvPicPr>
          <p:cNvPr id="7" name="6 Imagen" descr="M128.jpg"/>
          <p:cNvPicPr>
            <a:picLocks noChangeAspect="1"/>
          </p:cNvPicPr>
          <p:nvPr/>
        </p:nvPicPr>
        <p:blipFill>
          <a:blip r:embed="rId3" cstate="print"/>
          <a:srcRect l="31407" t="22111" r="31843" b="22765"/>
          <a:stretch>
            <a:fillRect/>
          </a:stretch>
        </p:blipFill>
        <p:spPr>
          <a:xfrm>
            <a:off x="692696" y="1547664"/>
            <a:ext cx="1440160" cy="1440160"/>
          </a:xfrm>
          <a:prstGeom prst="rect">
            <a:avLst/>
          </a:prstGeom>
        </p:spPr>
      </p:pic>
      <p:pic>
        <p:nvPicPr>
          <p:cNvPr id="8" name="7 Imagen" descr="M129.jpg"/>
          <p:cNvPicPr>
            <a:picLocks noChangeAspect="1"/>
          </p:cNvPicPr>
          <p:nvPr/>
        </p:nvPicPr>
        <p:blipFill>
          <a:blip r:embed="rId4" cstate="print"/>
          <a:srcRect l="36439" t="25721" r="37311" b="27030"/>
          <a:stretch>
            <a:fillRect/>
          </a:stretch>
        </p:blipFill>
        <p:spPr>
          <a:xfrm>
            <a:off x="764703" y="3059832"/>
            <a:ext cx="1200133" cy="1440160"/>
          </a:xfrm>
          <a:prstGeom prst="rect">
            <a:avLst/>
          </a:prstGeom>
        </p:spPr>
      </p:pic>
      <p:pic>
        <p:nvPicPr>
          <p:cNvPr id="9" name="8 Imagen" descr="M130.jpg"/>
          <p:cNvPicPr>
            <a:picLocks noChangeAspect="1"/>
          </p:cNvPicPr>
          <p:nvPr/>
        </p:nvPicPr>
        <p:blipFill>
          <a:blip r:embed="rId5" cstate="print"/>
          <a:srcRect l="30971" t="25394" r="32280" b="23420"/>
          <a:stretch>
            <a:fillRect/>
          </a:stretch>
        </p:blipFill>
        <p:spPr>
          <a:xfrm>
            <a:off x="692695" y="4499992"/>
            <a:ext cx="1628489" cy="1512168"/>
          </a:xfrm>
          <a:prstGeom prst="rect">
            <a:avLst/>
          </a:prstGeom>
        </p:spPr>
      </p:pic>
      <p:pic>
        <p:nvPicPr>
          <p:cNvPr id="10" name="9 Imagen" descr="M131.jpg"/>
          <p:cNvPicPr>
            <a:picLocks noChangeAspect="1"/>
          </p:cNvPicPr>
          <p:nvPr/>
        </p:nvPicPr>
        <p:blipFill>
          <a:blip r:embed="rId6" cstate="print"/>
          <a:srcRect l="38627" t="25066" r="40373" b="23747"/>
          <a:stretch>
            <a:fillRect/>
          </a:stretch>
        </p:blipFill>
        <p:spPr>
          <a:xfrm>
            <a:off x="908719" y="6012160"/>
            <a:ext cx="930565" cy="1512168"/>
          </a:xfrm>
          <a:prstGeom prst="rect">
            <a:avLst/>
          </a:prstGeom>
        </p:spPr>
      </p:pic>
      <p:pic>
        <p:nvPicPr>
          <p:cNvPr id="11" name="10 Imagen" descr="M132.jpg"/>
          <p:cNvPicPr>
            <a:picLocks noChangeAspect="1"/>
          </p:cNvPicPr>
          <p:nvPr/>
        </p:nvPicPr>
        <p:blipFill>
          <a:blip r:embed="rId7" cstate="print"/>
          <a:srcRect l="30535" t="36552" r="32716" b="35886"/>
          <a:stretch>
            <a:fillRect/>
          </a:stretch>
        </p:blipFill>
        <p:spPr>
          <a:xfrm>
            <a:off x="404664" y="7668344"/>
            <a:ext cx="2304256" cy="11521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23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Vuelo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1992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Técnica mixta/papel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87 x 56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asesinato del conejo de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Durero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. El ojo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2007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80 x 100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báscula 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 y sanguina/papel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70 x 40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puñal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31 x 45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Escalera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1995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48 x 30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juez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1998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40 x 28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6 Imagen" descr="M133.jpg"/>
          <p:cNvPicPr>
            <a:picLocks noChangeAspect="1"/>
          </p:cNvPicPr>
          <p:nvPr/>
        </p:nvPicPr>
        <p:blipFill>
          <a:blip r:embed="rId2" cstate="print"/>
          <a:srcRect l="39500" t="22438" r="39500" b="26375"/>
          <a:stretch>
            <a:fillRect/>
          </a:stretch>
        </p:blipFill>
        <p:spPr>
          <a:xfrm>
            <a:off x="908720" y="35495"/>
            <a:ext cx="936104" cy="1521169"/>
          </a:xfrm>
          <a:prstGeom prst="rect">
            <a:avLst/>
          </a:prstGeom>
        </p:spPr>
      </p:pic>
      <p:pic>
        <p:nvPicPr>
          <p:cNvPr id="8" name="7 Imagen" descr="M134.jpg"/>
          <p:cNvPicPr>
            <a:picLocks noChangeAspect="1"/>
          </p:cNvPicPr>
          <p:nvPr/>
        </p:nvPicPr>
        <p:blipFill>
          <a:blip r:embed="rId3" cstate="print"/>
          <a:srcRect l="31407" t="29985" r="31843" b="26703"/>
          <a:stretch>
            <a:fillRect/>
          </a:stretch>
        </p:blipFill>
        <p:spPr>
          <a:xfrm>
            <a:off x="692695" y="1547664"/>
            <a:ext cx="1832931" cy="1440160"/>
          </a:xfrm>
          <a:prstGeom prst="rect">
            <a:avLst/>
          </a:prstGeom>
        </p:spPr>
      </p:pic>
      <p:pic>
        <p:nvPicPr>
          <p:cNvPr id="9" name="8 Imagen" descr="M135.jpg"/>
          <p:cNvPicPr>
            <a:picLocks noChangeAspect="1"/>
          </p:cNvPicPr>
          <p:nvPr/>
        </p:nvPicPr>
        <p:blipFill>
          <a:blip r:embed="rId4" cstate="print"/>
          <a:srcRect l="36439" t="25721" r="37311" b="27030"/>
          <a:stretch>
            <a:fillRect/>
          </a:stretch>
        </p:blipFill>
        <p:spPr>
          <a:xfrm>
            <a:off x="764704" y="3059831"/>
            <a:ext cx="1224136" cy="1468963"/>
          </a:xfrm>
          <a:prstGeom prst="rect">
            <a:avLst/>
          </a:prstGeom>
        </p:spPr>
      </p:pic>
      <p:pic>
        <p:nvPicPr>
          <p:cNvPr id="10" name="9 Imagen" descr="M136.jpg"/>
          <p:cNvPicPr>
            <a:picLocks noChangeAspect="1"/>
          </p:cNvPicPr>
          <p:nvPr/>
        </p:nvPicPr>
        <p:blipFill>
          <a:blip r:embed="rId5" cstate="print"/>
          <a:srcRect l="30971" t="29331" r="32280" b="31294"/>
          <a:stretch>
            <a:fillRect/>
          </a:stretch>
        </p:blipFill>
        <p:spPr>
          <a:xfrm>
            <a:off x="692696" y="4499992"/>
            <a:ext cx="2016224" cy="1440160"/>
          </a:xfrm>
          <a:prstGeom prst="rect">
            <a:avLst/>
          </a:prstGeom>
        </p:spPr>
      </p:pic>
      <p:pic>
        <p:nvPicPr>
          <p:cNvPr id="11" name="10 Imagen" descr="M137.jpg"/>
          <p:cNvPicPr>
            <a:picLocks noChangeAspect="1"/>
          </p:cNvPicPr>
          <p:nvPr/>
        </p:nvPicPr>
        <p:blipFill>
          <a:blip r:embed="rId6" cstate="print"/>
          <a:srcRect l="38627" t="25066" r="37748" b="23747"/>
          <a:stretch>
            <a:fillRect/>
          </a:stretch>
        </p:blipFill>
        <p:spPr>
          <a:xfrm>
            <a:off x="908720" y="6012160"/>
            <a:ext cx="1008112" cy="1456162"/>
          </a:xfrm>
          <a:prstGeom prst="rect">
            <a:avLst/>
          </a:prstGeom>
        </p:spPr>
      </p:pic>
      <p:pic>
        <p:nvPicPr>
          <p:cNvPr id="12" name="11 Imagen" descr="M138.jpg"/>
          <p:cNvPicPr>
            <a:picLocks noChangeAspect="1"/>
          </p:cNvPicPr>
          <p:nvPr/>
        </p:nvPicPr>
        <p:blipFill>
          <a:blip r:embed="rId7" cstate="print"/>
          <a:srcRect l="39374" t="23625" r="39626" b="25189"/>
          <a:stretch>
            <a:fillRect/>
          </a:stretch>
        </p:blipFill>
        <p:spPr>
          <a:xfrm>
            <a:off x="980727" y="7452320"/>
            <a:ext cx="930565" cy="151216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24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In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the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bedroom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II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2002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Técnica mixta/madera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40 x 30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catrín. Homenaje a Posada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1999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Tintas/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28 x 19.6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atleta 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2008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80 x 100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Tórax irregular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 y sanguina/papel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48 x 60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Cráneo tirado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 y sanguina/papel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50 x 70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Retrato simbólico de Teresa del Conde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1996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Acuarela y óleo/papel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30 x 40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39.jpg"/>
          <p:cNvPicPr>
            <a:picLocks noChangeAspect="1"/>
          </p:cNvPicPr>
          <p:nvPr/>
        </p:nvPicPr>
        <p:blipFill>
          <a:blip r:embed="rId2" cstate="print"/>
          <a:srcRect l="36875" t="22438" r="36875" b="26375"/>
          <a:stretch>
            <a:fillRect/>
          </a:stretch>
        </p:blipFill>
        <p:spPr>
          <a:xfrm>
            <a:off x="908720" y="35496"/>
            <a:ext cx="1163206" cy="1512168"/>
          </a:xfrm>
          <a:prstGeom prst="rect">
            <a:avLst/>
          </a:prstGeom>
        </p:spPr>
      </p:pic>
      <p:pic>
        <p:nvPicPr>
          <p:cNvPr id="7" name="6 Imagen" descr="M140.jpg"/>
          <p:cNvPicPr>
            <a:picLocks noChangeAspect="1"/>
          </p:cNvPicPr>
          <p:nvPr/>
        </p:nvPicPr>
        <p:blipFill>
          <a:blip r:embed="rId3" cstate="print"/>
          <a:srcRect l="39282" t="26048" r="39718" b="26703"/>
          <a:stretch>
            <a:fillRect/>
          </a:stretch>
        </p:blipFill>
        <p:spPr>
          <a:xfrm>
            <a:off x="980727" y="1547664"/>
            <a:ext cx="960107" cy="1440160"/>
          </a:xfrm>
          <a:prstGeom prst="rect">
            <a:avLst/>
          </a:prstGeom>
        </p:spPr>
      </p:pic>
      <p:pic>
        <p:nvPicPr>
          <p:cNvPr id="8" name="7 Imagen" descr="M141.jpg"/>
          <p:cNvPicPr>
            <a:picLocks noChangeAspect="1"/>
          </p:cNvPicPr>
          <p:nvPr/>
        </p:nvPicPr>
        <p:blipFill>
          <a:blip r:embed="rId4" cstate="print"/>
          <a:srcRect l="39064" t="25721" r="39936" b="23092"/>
          <a:stretch>
            <a:fillRect/>
          </a:stretch>
        </p:blipFill>
        <p:spPr>
          <a:xfrm>
            <a:off x="980728" y="3059832"/>
            <a:ext cx="864096" cy="1404156"/>
          </a:xfrm>
          <a:prstGeom prst="rect">
            <a:avLst/>
          </a:prstGeom>
        </p:spPr>
      </p:pic>
      <p:pic>
        <p:nvPicPr>
          <p:cNvPr id="9" name="8 Imagen" descr="M142.jpg"/>
          <p:cNvPicPr>
            <a:picLocks noChangeAspect="1"/>
          </p:cNvPicPr>
          <p:nvPr/>
        </p:nvPicPr>
        <p:blipFill>
          <a:blip r:embed="rId5" cstate="print"/>
          <a:srcRect l="30971" t="29331" r="32280" b="31294"/>
          <a:stretch>
            <a:fillRect/>
          </a:stretch>
        </p:blipFill>
        <p:spPr>
          <a:xfrm>
            <a:off x="548680" y="4499992"/>
            <a:ext cx="2016224" cy="1440160"/>
          </a:xfrm>
          <a:prstGeom prst="rect">
            <a:avLst/>
          </a:prstGeom>
        </p:spPr>
      </p:pic>
      <p:pic>
        <p:nvPicPr>
          <p:cNvPr id="10" name="9 Imagen" descr="M143.jpg"/>
          <p:cNvPicPr>
            <a:picLocks noChangeAspect="1"/>
          </p:cNvPicPr>
          <p:nvPr/>
        </p:nvPicPr>
        <p:blipFill>
          <a:blip r:embed="rId6" cstate="print"/>
          <a:srcRect l="30753" t="29004" r="32498" b="31622"/>
          <a:stretch>
            <a:fillRect/>
          </a:stretch>
        </p:blipFill>
        <p:spPr>
          <a:xfrm>
            <a:off x="548680" y="6063594"/>
            <a:ext cx="1944216" cy="1388726"/>
          </a:xfrm>
          <a:prstGeom prst="rect">
            <a:avLst/>
          </a:prstGeom>
        </p:spPr>
      </p:pic>
      <p:pic>
        <p:nvPicPr>
          <p:cNvPr id="11" name="10 Imagen" descr="M144.jpg"/>
          <p:cNvPicPr>
            <a:picLocks noChangeAspect="1"/>
          </p:cNvPicPr>
          <p:nvPr/>
        </p:nvPicPr>
        <p:blipFill>
          <a:blip r:embed="rId7" cstate="print"/>
          <a:srcRect l="30535" t="28677" r="32716" b="31949"/>
          <a:stretch>
            <a:fillRect/>
          </a:stretch>
        </p:blipFill>
        <p:spPr>
          <a:xfrm>
            <a:off x="476672" y="7524328"/>
            <a:ext cx="2016224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25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Osamenta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2002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122 x 70.5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rastro del dolor. Niño orejas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1984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Grafito y temple/papel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42 x 56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rosa de Ariadna 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1990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Grafito y acuarela/papel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56.5 x 42.5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olvidado A.P. 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99 x 73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Las palomas de San Juan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1992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Temple/madera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90 x 60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El yacente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1995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40 x 50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45.jpg"/>
          <p:cNvPicPr>
            <a:picLocks noChangeAspect="1"/>
          </p:cNvPicPr>
          <p:nvPr/>
        </p:nvPicPr>
        <p:blipFill>
          <a:blip r:embed="rId2" cstate="print"/>
          <a:srcRect l="39500" t="22438" r="39500" b="22438"/>
          <a:stretch>
            <a:fillRect/>
          </a:stretch>
        </p:blipFill>
        <p:spPr>
          <a:xfrm>
            <a:off x="980728" y="35496"/>
            <a:ext cx="864096" cy="1512168"/>
          </a:xfrm>
          <a:prstGeom prst="rect">
            <a:avLst/>
          </a:prstGeom>
        </p:spPr>
      </p:pic>
      <p:pic>
        <p:nvPicPr>
          <p:cNvPr id="7" name="6 Imagen" descr="M146.jpg"/>
          <p:cNvPicPr>
            <a:picLocks noChangeAspect="1"/>
          </p:cNvPicPr>
          <p:nvPr/>
        </p:nvPicPr>
        <p:blipFill>
          <a:blip r:embed="rId3" cstate="print"/>
          <a:srcRect l="31407" t="26048" r="34468" b="30640"/>
          <a:stretch>
            <a:fillRect/>
          </a:stretch>
        </p:blipFill>
        <p:spPr>
          <a:xfrm>
            <a:off x="836711" y="1547664"/>
            <a:ext cx="1702007" cy="1440160"/>
          </a:xfrm>
          <a:prstGeom prst="rect">
            <a:avLst/>
          </a:prstGeom>
        </p:spPr>
      </p:pic>
      <p:pic>
        <p:nvPicPr>
          <p:cNvPr id="8" name="7 Imagen" descr="M147.jpg"/>
          <p:cNvPicPr>
            <a:picLocks noChangeAspect="1"/>
          </p:cNvPicPr>
          <p:nvPr/>
        </p:nvPicPr>
        <p:blipFill>
          <a:blip r:embed="rId4" cstate="print"/>
          <a:srcRect l="39064" t="25721" r="37311" b="23092"/>
          <a:stretch>
            <a:fillRect/>
          </a:stretch>
        </p:blipFill>
        <p:spPr>
          <a:xfrm>
            <a:off x="1052736" y="3059832"/>
            <a:ext cx="947182" cy="1368152"/>
          </a:xfrm>
          <a:prstGeom prst="rect">
            <a:avLst/>
          </a:prstGeom>
        </p:spPr>
      </p:pic>
      <p:pic>
        <p:nvPicPr>
          <p:cNvPr id="9" name="8 Imagen" descr="M148.jpg"/>
          <p:cNvPicPr>
            <a:picLocks noChangeAspect="1"/>
          </p:cNvPicPr>
          <p:nvPr/>
        </p:nvPicPr>
        <p:blipFill>
          <a:blip r:embed="rId5" cstate="print"/>
          <a:srcRect l="7350" t="50520" r="80050" b="34448"/>
          <a:stretch>
            <a:fillRect/>
          </a:stretch>
        </p:blipFill>
        <p:spPr>
          <a:xfrm>
            <a:off x="1052736" y="4499992"/>
            <a:ext cx="1008112" cy="1512168"/>
          </a:xfrm>
          <a:prstGeom prst="rect">
            <a:avLst/>
          </a:prstGeom>
        </p:spPr>
      </p:pic>
      <p:pic>
        <p:nvPicPr>
          <p:cNvPr id="10" name="9 Imagen" descr="M149.jpg"/>
          <p:cNvPicPr>
            <a:picLocks noChangeAspect="1"/>
          </p:cNvPicPr>
          <p:nvPr/>
        </p:nvPicPr>
        <p:blipFill>
          <a:blip r:embed="rId6" cstate="print"/>
          <a:srcRect l="38627" t="25066" r="37748" b="23747"/>
          <a:stretch>
            <a:fillRect/>
          </a:stretch>
        </p:blipFill>
        <p:spPr>
          <a:xfrm>
            <a:off x="1052736" y="6012160"/>
            <a:ext cx="1046886" cy="1512168"/>
          </a:xfrm>
          <a:prstGeom prst="rect">
            <a:avLst/>
          </a:prstGeom>
        </p:spPr>
      </p:pic>
      <p:pic>
        <p:nvPicPr>
          <p:cNvPr id="11" name="10 Imagen" descr="M150.jpg"/>
          <p:cNvPicPr>
            <a:picLocks noChangeAspect="1"/>
          </p:cNvPicPr>
          <p:nvPr/>
        </p:nvPicPr>
        <p:blipFill>
          <a:blip r:embed="rId7" cstate="print"/>
          <a:srcRect l="35784" t="28677" r="32716" b="28011"/>
          <a:stretch>
            <a:fillRect/>
          </a:stretch>
        </p:blipFill>
        <p:spPr>
          <a:xfrm>
            <a:off x="705788" y="7524328"/>
            <a:ext cx="1571084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26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AH1N1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2009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100 x 100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asesinato del conejo de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Durero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. Los sagrados alimentos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2007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96 x 100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Estudio para Ejercicios de la buena muerte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1999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70 x 50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Ejercicios de la buena muerte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1999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125 x 300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Costillar II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2004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 y pastel/papel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90 x 50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Cabeza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2004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Técnica mixta/madera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60 x 60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51.jpg"/>
          <p:cNvPicPr>
            <a:picLocks noChangeAspect="1"/>
          </p:cNvPicPr>
          <p:nvPr/>
        </p:nvPicPr>
        <p:blipFill>
          <a:blip r:embed="rId2" cstate="print"/>
          <a:srcRect l="34250" t="26375" r="34250" b="26375"/>
          <a:stretch>
            <a:fillRect/>
          </a:stretch>
        </p:blipFill>
        <p:spPr>
          <a:xfrm>
            <a:off x="764704" y="35496"/>
            <a:ext cx="1440160" cy="1440160"/>
          </a:xfrm>
          <a:prstGeom prst="rect">
            <a:avLst/>
          </a:prstGeom>
        </p:spPr>
      </p:pic>
      <p:pic>
        <p:nvPicPr>
          <p:cNvPr id="7" name="6 Imagen" descr="M152.jpg"/>
          <p:cNvPicPr>
            <a:picLocks noChangeAspect="1"/>
          </p:cNvPicPr>
          <p:nvPr/>
        </p:nvPicPr>
        <p:blipFill>
          <a:blip r:embed="rId3" cstate="print"/>
          <a:srcRect l="34032" t="26048" r="31843" b="26703"/>
          <a:stretch>
            <a:fillRect/>
          </a:stretch>
        </p:blipFill>
        <p:spPr>
          <a:xfrm>
            <a:off x="836711" y="1547664"/>
            <a:ext cx="1560173" cy="1440160"/>
          </a:xfrm>
          <a:prstGeom prst="rect">
            <a:avLst/>
          </a:prstGeom>
        </p:spPr>
      </p:pic>
      <p:pic>
        <p:nvPicPr>
          <p:cNvPr id="8" name="7 Imagen" descr="M153.jpg"/>
          <p:cNvPicPr>
            <a:picLocks noChangeAspect="1"/>
          </p:cNvPicPr>
          <p:nvPr/>
        </p:nvPicPr>
        <p:blipFill>
          <a:blip r:embed="rId4" cstate="print"/>
          <a:srcRect l="36439" t="25721" r="37311" b="27030"/>
          <a:stretch>
            <a:fillRect/>
          </a:stretch>
        </p:blipFill>
        <p:spPr>
          <a:xfrm>
            <a:off x="764703" y="3059832"/>
            <a:ext cx="1200133" cy="1440160"/>
          </a:xfrm>
          <a:prstGeom prst="rect">
            <a:avLst/>
          </a:prstGeom>
        </p:spPr>
      </p:pic>
      <p:pic>
        <p:nvPicPr>
          <p:cNvPr id="9" name="8 Imagen" descr="M154.jpg"/>
          <p:cNvPicPr>
            <a:picLocks noChangeAspect="1"/>
          </p:cNvPicPr>
          <p:nvPr/>
        </p:nvPicPr>
        <p:blipFill>
          <a:blip r:embed="rId5" cstate="print"/>
          <a:srcRect l="30971" t="37206" r="32280" b="39169"/>
          <a:stretch>
            <a:fillRect/>
          </a:stretch>
        </p:blipFill>
        <p:spPr>
          <a:xfrm>
            <a:off x="404664" y="4644008"/>
            <a:ext cx="2352262" cy="1008112"/>
          </a:xfrm>
          <a:prstGeom prst="rect">
            <a:avLst/>
          </a:prstGeom>
        </p:spPr>
      </p:pic>
      <p:pic>
        <p:nvPicPr>
          <p:cNvPr id="10" name="9 Imagen" descr="M155.jpg"/>
          <p:cNvPicPr>
            <a:picLocks noChangeAspect="1"/>
          </p:cNvPicPr>
          <p:nvPr/>
        </p:nvPicPr>
        <p:blipFill>
          <a:blip r:embed="rId6" cstate="print"/>
          <a:srcRect l="41252" t="25066" r="40373" b="23747"/>
          <a:stretch>
            <a:fillRect/>
          </a:stretch>
        </p:blipFill>
        <p:spPr>
          <a:xfrm>
            <a:off x="1196752" y="6012160"/>
            <a:ext cx="814244" cy="1512168"/>
          </a:xfrm>
          <a:prstGeom prst="rect">
            <a:avLst/>
          </a:prstGeom>
        </p:spPr>
      </p:pic>
      <p:pic>
        <p:nvPicPr>
          <p:cNvPr id="11" name="10 Imagen" descr="M156.jpg"/>
          <p:cNvPicPr>
            <a:picLocks noChangeAspect="1"/>
          </p:cNvPicPr>
          <p:nvPr/>
        </p:nvPicPr>
        <p:blipFill>
          <a:blip r:embed="rId7" cstate="print"/>
          <a:srcRect l="33159" t="24739" r="32716" b="24074"/>
          <a:stretch>
            <a:fillRect/>
          </a:stretch>
        </p:blipFill>
        <p:spPr>
          <a:xfrm>
            <a:off x="764704" y="7524328"/>
            <a:ext cx="1440160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27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cirujano y el pintor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1992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81 x 65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Angelito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1992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65 x 81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agachado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dirty="0" smtClean="0">
                          <a:latin typeface="Century Gothic" pitchFamily="34" charset="0"/>
                        </a:rPr>
                        <a:t>2004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 y pastel/madera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44 x 30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mosco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 e incrustaciones 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40 x 53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hilo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2005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70 x 90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La dulce espina dorada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1990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Grafito y acuarela/papel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56.5 x 42.5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57.jpg"/>
          <p:cNvPicPr>
            <a:picLocks noChangeAspect="1"/>
          </p:cNvPicPr>
          <p:nvPr/>
        </p:nvPicPr>
        <p:blipFill>
          <a:blip r:embed="rId2" cstate="print"/>
          <a:srcRect l="36875" t="26375" r="36875" b="26375"/>
          <a:stretch>
            <a:fillRect/>
          </a:stretch>
        </p:blipFill>
        <p:spPr>
          <a:xfrm>
            <a:off x="764704" y="35496"/>
            <a:ext cx="1260140" cy="1512168"/>
          </a:xfrm>
          <a:prstGeom prst="rect">
            <a:avLst/>
          </a:prstGeom>
        </p:spPr>
      </p:pic>
      <p:pic>
        <p:nvPicPr>
          <p:cNvPr id="7" name="6 Imagen" descr="M159.jpg"/>
          <p:cNvPicPr>
            <a:picLocks noChangeAspect="1"/>
          </p:cNvPicPr>
          <p:nvPr/>
        </p:nvPicPr>
        <p:blipFill>
          <a:blip r:embed="rId3" cstate="print"/>
          <a:srcRect l="36657" t="26048" r="37093" b="22765"/>
          <a:stretch>
            <a:fillRect/>
          </a:stretch>
        </p:blipFill>
        <p:spPr>
          <a:xfrm>
            <a:off x="836711" y="3059832"/>
            <a:ext cx="1107815" cy="1440160"/>
          </a:xfrm>
          <a:prstGeom prst="rect">
            <a:avLst/>
          </a:prstGeom>
        </p:spPr>
      </p:pic>
      <p:pic>
        <p:nvPicPr>
          <p:cNvPr id="8" name="7 Imagen" descr="M160.jpg"/>
          <p:cNvPicPr>
            <a:picLocks noChangeAspect="1"/>
          </p:cNvPicPr>
          <p:nvPr/>
        </p:nvPicPr>
        <p:blipFill>
          <a:blip r:embed="rId4" cstate="print"/>
          <a:srcRect l="31189" t="29658" r="32062" b="30967"/>
          <a:stretch>
            <a:fillRect/>
          </a:stretch>
        </p:blipFill>
        <p:spPr>
          <a:xfrm>
            <a:off x="548679" y="4499992"/>
            <a:ext cx="2117035" cy="1512168"/>
          </a:xfrm>
          <a:prstGeom prst="rect">
            <a:avLst/>
          </a:prstGeom>
        </p:spPr>
      </p:pic>
      <p:pic>
        <p:nvPicPr>
          <p:cNvPr id="9" name="8 Imagen" descr="M161.jpg"/>
          <p:cNvPicPr>
            <a:picLocks noChangeAspect="1"/>
          </p:cNvPicPr>
          <p:nvPr/>
        </p:nvPicPr>
        <p:blipFill>
          <a:blip r:embed="rId5" cstate="print"/>
          <a:srcRect l="30971" t="25394" r="32280" b="27357"/>
          <a:stretch>
            <a:fillRect/>
          </a:stretch>
        </p:blipFill>
        <p:spPr>
          <a:xfrm>
            <a:off x="692696" y="6012160"/>
            <a:ext cx="1764196" cy="1512168"/>
          </a:xfrm>
          <a:prstGeom prst="rect">
            <a:avLst/>
          </a:prstGeom>
        </p:spPr>
      </p:pic>
      <p:pic>
        <p:nvPicPr>
          <p:cNvPr id="10" name="9 Imagen" descr="M162.jpg"/>
          <p:cNvPicPr>
            <a:picLocks noChangeAspect="1"/>
          </p:cNvPicPr>
          <p:nvPr/>
        </p:nvPicPr>
        <p:blipFill>
          <a:blip r:embed="rId6" cstate="print"/>
          <a:srcRect l="36002" t="25066" r="37748" b="23747"/>
          <a:stretch>
            <a:fillRect/>
          </a:stretch>
        </p:blipFill>
        <p:spPr>
          <a:xfrm>
            <a:off x="1124743" y="7524328"/>
            <a:ext cx="1107815" cy="1440160"/>
          </a:xfrm>
          <a:prstGeom prst="rect">
            <a:avLst/>
          </a:prstGeom>
        </p:spPr>
      </p:pic>
      <p:pic>
        <p:nvPicPr>
          <p:cNvPr id="11" name="10 Imagen" descr="M158.jpg"/>
          <p:cNvPicPr>
            <a:picLocks noChangeAspect="1"/>
          </p:cNvPicPr>
          <p:nvPr/>
        </p:nvPicPr>
        <p:blipFill>
          <a:blip r:embed="rId7" cstate="print"/>
          <a:srcRect l="31625" t="26375" r="31625" b="30313"/>
          <a:stretch>
            <a:fillRect/>
          </a:stretch>
        </p:blipFill>
        <p:spPr>
          <a:xfrm>
            <a:off x="548679" y="1547664"/>
            <a:ext cx="1832931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28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10097"/>
              </p:ext>
            </p:extLst>
          </p:nvPr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cirujano y el pintor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1992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81 x 65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Angelito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1992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65 x 81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agachado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dirty="0" smtClean="0">
                          <a:latin typeface="Century Gothic" pitchFamily="34" charset="0"/>
                        </a:rPr>
                        <a:t>2004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 y pastel/madera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44 x 30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mosco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 e incrustaciones 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40 x 53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hilo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2005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70 x 90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La dulce espina dorada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1990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baseline="0" dirty="0" smtClean="0">
                          <a:latin typeface="Century Gothic" pitchFamily="34" charset="0"/>
                        </a:rPr>
                        <a:t>Grafito y acuarela/papel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56.5 x 42.5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28" y="36568"/>
            <a:ext cx="1069752" cy="14812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0" y="1517831"/>
            <a:ext cx="2043720" cy="14848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44" y="3073936"/>
            <a:ext cx="954036" cy="14036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0" y="4519400"/>
            <a:ext cx="2099391" cy="14823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2" y="6031134"/>
            <a:ext cx="1772816" cy="144364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9" y="7521286"/>
            <a:ext cx="1171352" cy="15770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3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El eterno </a:t>
                      </a:r>
                      <a:r>
                        <a:rPr lang="es-MX" sz="1200" i="1" baseline="0" dirty="0" err="1" smtClean="0">
                          <a:latin typeface="Century Gothic" pitchFamily="34" charset="0"/>
                        </a:rPr>
                        <a:t>tragafuegos</a:t>
                      </a:r>
                      <a:endParaRPr lang="es-MX" sz="1200" i="1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1991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Grafito y temple de huevo/papel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42.5 x 56.5 cm</a:t>
                      </a:r>
                      <a:endParaRPr lang="es-MX" sz="1200" i="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0" dirty="0" smtClean="0">
                          <a:latin typeface="Century Gothic" pitchFamily="34" charset="0"/>
                        </a:rPr>
                        <a:t>Serie</a:t>
                      </a:r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 </a:t>
                      </a:r>
                      <a:r>
                        <a:rPr lang="es-MX" sz="1200" i="1" dirty="0" smtClean="0">
                          <a:latin typeface="Century Gothic" pitchFamily="34" charset="0"/>
                        </a:rPr>
                        <a:t>La piedra, Núm.</a:t>
                      </a:r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 2 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2000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65 x 98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Atardecer en el D.F. 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2006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70 x  70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Los sueños, Manuel, sueño núm. 22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1991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Grafito y temple de huevo/papel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30 x 45 cm</a:t>
                      </a:r>
                    </a:p>
                    <a:p>
                      <a:pPr marL="0" algn="l" defTabSz="914400" rtl="0" eaLnBrk="1" latinLnBrk="0" hangingPunct="1"/>
                      <a:endParaRPr lang="es-MX" sz="1200" baseline="0" dirty="0" smtClean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Nacimiento de las alas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1980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Óleo/tela, madera y </a:t>
                      </a:r>
                      <a:r>
                        <a:rPr lang="es-MX" sz="1200" baseline="0" dirty="0" err="1" smtClean="0">
                          <a:latin typeface="Century Gothic" pitchFamily="34" charset="0"/>
                        </a:rPr>
                        <a:t>creta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50 x 55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Metamorfosis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1980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Temple y caseína/ madera y </a:t>
                      </a:r>
                      <a:r>
                        <a:rPr lang="es-MX" sz="1200" baseline="0" dirty="0" err="1" smtClean="0">
                          <a:latin typeface="Century Gothic" pitchFamily="34" charset="0"/>
                        </a:rPr>
                        <a:t>creta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30 x 24.5 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3.jpg"/>
          <p:cNvPicPr>
            <a:picLocks noChangeAspect="1"/>
          </p:cNvPicPr>
          <p:nvPr/>
        </p:nvPicPr>
        <p:blipFill>
          <a:blip r:embed="rId3" cstate="print"/>
          <a:srcRect l="21125" t="18500" r="21125" b="22438"/>
          <a:stretch>
            <a:fillRect/>
          </a:stretch>
        </p:blipFill>
        <p:spPr>
          <a:xfrm>
            <a:off x="476671" y="0"/>
            <a:ext cx="2164295" cy="1475656"/>
          </a:xfrm>
          <a:prstGeom prst="rect">
            <a:avLst/>
          </a:prstGeom>
        </p:spPr>
      </p:pic>
      <p:pic>
        <p:nvPicPr>
          <p:cNvPr id="7" name="6 Imagen" descr="M14.jpg"/>
          <p:cNvPicPr>
            <a:picLocks noChangeAspect="1"/>
          </p:cNvPicPr>
          <p:nvPr/>
        </p:nvPicPr>
        <p:blipFill>
          <a:blip r:embed="rId4" cstate="print"/>
          <a:srcRect l="23750" t="18500" r="23750" b="18500"/>
          <a:stretch>
            <a:fillRect/>
          </a:stretch>
        </p:blipFill>
        <p:spPr>
          <a:xfrm>
            <a:off x="620688" y="1547664"/>
            <a:ext cx="1872208" cy="1497766"/>
          </a:xfrm>
          <a:prstGeom prst="rect">
            <a:avLst/>
          </a:prstGeom>
        </p:spPr>
      </p:pic>
      <p:pic>
        <p:nvPicPr>
          <p:cNvPr id="8" name="7 Imagen" descr="M15.jpg"/>
          <p:cNvPicPr>
            <a:picLocks noChangeAspect="1"/>
          </p:cNvPicPr>
          <p:nvPr/>
        </p:nvPicPr>
        <p:blipFill>
          <a:blip r:embed="rId5" cstate="print"/>
          <a:srcRect l="23625" t="11812" r="26501" b="13376"/>
          <a:stretch>
            <a:fillRect/>
          </a:stretch>
        </p:blipFill>
        <p:spPr>
          <a:xfrm>
            <a:off x="764704" y="3059832"/>
            <a:ext cx="1440160" cy="1440160"/>
          </a:xfrm>
          <a:prstGeom prst="rect">
            <a:avLst/>
          </a:prstGeom>
        </p:spPr>
      </p:pic>
      <p:pic>
        <p:nvPicPr>
          <p:cNvPr id="9" name="8 Imagen" descr="M16.jpg"/>
          <p:cNvPicPr>
            <a:picLocks noChangeAspect="1"/>
          </p:cNvPicPr>
          <p:nvPr/>
        </p:nvPicPr>
        <p:blipFill>
          <a:blip r:embed="rId6" cstate="print"/>
          <a:srcRect l="23750" t="22438" r="23750" b="22438"/>
          <a:stretch>
            <a:fillRect/>
          </a:stretch>
        </p:blipFill>
        <p:spPr>
          <a:xfrm>
            <a:off x="476672" y="4572000"/>
            <a:ext cx="2057371" cy="1440160"/>
          </a:xfrm>
          <a:prstGeom prst="rect">
            <a:avLst/>
          </a:prstGeom>
        </p:spPr>
      </p:pic>
      <p:pic>
        <p:nvPicPr>
          <p:cNvPr id="10" name="9 Imagen" descr="M17.jpg"/>
          <p:cNvPicPr>
            <a:picLocks noChangeAspect="1"/>
          </p:cNvPicPr>
          <p:nvPr/>
        </p:nvPicPr>
        <p:blipFill>
          <a:blip r:embed="rId7" cstate="print"/>
          <a:srcRect l="21125" t="18500" r="21125" b="18500"/>
          <a:stretch>
            <a:fillRect/>
          </a:stretch>
        </p:blipFill>
        <p:spPr>
          <a:xfrm>
            <a:off x="548680" y="6012159"/>
            <a:ext cx="2016224" cy="1466345"/>
          </a:xfrm>
          <a:prstGeom prst="rect">
            <a:avLst/>
          </a:prstGeom>
        </p:spPr>
      </p:pic>
      <p:pic>
        <p:nvPicPr>
          <p:cNvPr id="11" name="10 Imagen" descr="M18.jpg"/>
          <p:cNvPicPr>
            <a:picLocks noChangeAspect="1"/>
          </p:cNvPicPr>
          <p:nvPr/>
        </p:nvPicPr>
        <p:blipFill>
          <a:blip r:embed="rId8" cstate="print"/>
          <a:srcRect l="28875" t="11435" r="29126" b="13753"/>
          <a:stretch>
            <a:fillRect/>
          </a:stretch>
        </p:blipFill>
        <p:spPr>
          <a:xfrm>
            <a:off x="908720" y="7524328"/>
            <a:ext cx="1224136" cy="14536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4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Autorretrato. Homenaje a Julio </a:t>
                      </a:r>
                      <a:r>
                        <a:rPr lang="es-MX" sz="1200" i="1" baseline="0" dirty="0" err="1" smtClean="0">
                          <a:latin typeface="Century Gothic" pitchFamily="34" charset="0"/>
                        </a:rPr>
                        <a:t>Ruelas</a:t>
                      </a:r>
                      <a:endParaRPr lang="es-MX" sz="1200" i="1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1999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Carbón y pastel/papel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21.5 x 28 cm</a:t>
                      </a:r>
                      <a:endParaRPr lang="es-MX" sz="1200" i="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dirty="0" smtClean="0">
                          <a:latin typeface="Century Gothic" pitchFamily="34" charset="0"/>
                        </a:rPr>
                        <a:t>Hades y Perséfone</a:t>
                      </a:r>
                      <a:endParaRPr lang="es-MX" sz="1200" i="1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2007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70 x 70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Bodas del cielo y el infierno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1995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Óleo/cartulina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37.4 x 20.8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Esprit du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siècle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2000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Colores al </a:t>
                      </a:r>
                      <a:r>
                        <a:rPr lang="es-MX" sz="1200" i="1" baseline="0" dirty="0" err="1" smtClean="0">
                          <a:latin typeface="Century Gothic" pitchFamily="34" charset="0"/>
                        </a:rPr>
                        <a:t>gesso</a:t>
                      </a:r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/madera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50 x  63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Adán y Eva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1999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Colore a la </a:t>
                      </a:r>
                      <a:r>
                        <a:rPr lang="es-MX" sz="1200" baseline="0" dirty="0" err="1" smtClean="0">
                          <a:latin typeface="Century Gothic" pitchFamily="34" charset="0"/>
                        </a:rPr>
                        <a:t>creta</a:t>
                      </a:r>
                      <a:r>
                        <a:rPr lang="es-MX" sz="1200" baseline="0" dirty="0" smtClean="0">
                          <a:latin typeface="Century Gothic" pitchFamily="34" charset="0"/>
                        </a:rPr>
                        <a:t>/papel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82.2 x 53.8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Modelo alemán 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1981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Óleo/tela, madera y </a:t>
                      </a:r>
                      <a:r>
                        <a:rPr lang="es-MX" sz="1200" baseline="0" dirty="0" err="1" smtClean="0">
                          <a:latin typeface="Century Gothic" pitchFamily="34" charset="0"/>
                        </a:rPr>
                        <a:t>creta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68 x 61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19.jpg"/>
          <p:cNvPicPr>
            <a:picLocks noChangeAspect="1"/>
          </p:cNvPicPr>
          <p:nvPr/>
        </p:nvPicPr>
        <p:blipFill>
          <a:blip r:embed="rId2" cstate="print"/>
          <a:srcRect l="21125" t="18500" r="23750" b="18500"/>
          <a:stretch>
            <a:fillRect/>
          </a:stretch>
        </p:blipFill>
        <p:spPr>
          <a:xfrm>
            <a:off x="548679" y="35496"/>
            <a:ext cx="1936799" cy="1475656"/>
          </a:xfrm>
          <a:prstGeom prst="rect">
            <a:avLst/>
          </a:prstGeom>
        </p:spPr>
      </p:pic>
      <p:pic>
        <p:nvPicPr>
          <p:cNvPr id="7" name="6 Imagen" descr="M20.jpg"/>
          <p:cNvPicPr>
            <a:picLocks noChangeAspect="1"/>
          </p:cNvPicPr>
          <p:nvPr/>
        </p:nvPicPr>
        <p:blipFill>
          <a:blip r:embed="rId3" cstate="print"/>
          <a:srcRect l="23750" t="14563" r="26375" b="14563"/>
          <a:stretch>
            <a:fillRect/>
          </a:stretch>
        </p:blipFill>
        <p:spPr>
          <a:xfrm>
            <a:off x="620688" y="1547664"/>
            <a:ext cx="1584176" cy="1500798"/>
          </a:xfrm>
          <a:prstGeom prst="rect">
            <a:avLst/>
          </a:prstGeom>
        </p:spPr>
      </p:pic>
      <p:pic>
        <p:nvPicPr>
          <p:cNvPr id="8" name="7 Imagen" descr="M21.jpg"/>
          <p:cNvPicPr>
            <a:picLocks noChangeAspect="1"/>
          </p:cNvPicPr>
          <p:nvPr/>
        </p:nvPicPr>
        <p:blipFill>
          <a:blip r:embed="rId4" cstate="print"/>
          <a:srcRect l="34124" t="11812" r="37001" b="13376"/>
          <a:stretch>
            <a:fillRect/>
          </a:stretch>
        </p:blipFill>
        <p:spPr>
          <a:xfrm>
            <a:off x="980728" y="3059832"/>
            <a:ext cx="822407" cy="1420521"/>
          </a:xfrm>
          <a:prstGeom prst="rect">
            <a:avLst/>
          </a:prstGeom>
        </p:spPr>
      </p:pic>
      <p:pic>
        <p:nvPicPr>
          <p:cNvPr id="9" name="8 Imagen" descr="M22.jpg"/>
          <p:cNvPicPr>
            <a:picLocks noChangeAspect="1"/>
          </p:cNvPicPr>
          <p:nvPr/>
        </p:nvPicPr>
        <p:blipFill>
          <a:blip r:embed="rId5" cstate="print"/>
          <a:srcRect l="23750" t="18500" r="23750" b="18500"/>
          <a:stretch>
            <a:fillRect/>
          </a:stretch>
        </p:blipFill>
        <p:spPr>
          <a:xfrm>
            <a:off x="548680" y="4499992"/>
            <a:ext cx="1890210" cy="1512168"/>
          </a:xfrm>
          <a:prstGeom prst="rect">
            <a:avLst/>
          </a:prstGeom>
        </p:spPr>
      </p:pic>
      <p:pic>
        <p:nvPicPr>
          <p:cNvPr id="10" name="9 Imagen" descr="M23.jpg"/>
          <p:cNvPicPr>
            <a:picLocks noChangeAspect="1"/>
          </p:cNvPicPr>
          <p:nvPr/>
        </p:nvPicPr>
        <p:blipFill>
          <a:blip r:embed="rId6" cstate="print"/>
          <a:srcRect l="31625" t="10625" r="34250" b="10626"/>
          <a:stretch>
            <a:fillRect/>
          </a:stretch>
        </p:blipFill>
        <p:spPr>
          <a:xfrm>
            <a:off x="1052736" y="6012160"/>
            <a:ext cx="936104" cy="1440160"/>
          </a:xfrm>
          <a:prstGeom prst="rect">
            <a:avLst/>
          </a:prstGeom>
        </p:spPr>
      </p:pic>
      <p:pic>
        <p:nvPicPr>
          <p:cNvPr id="11" name="10 Imagen" descr="M24.jpg"/>
          <p:cNvPicPr>
            <a:picLocks noChangeAspect="1"/>
          </p:cNvPicPr>
          <p:nvPr/>
        </p:nvPicPr>
        <p:blipFill>
          <a:blip r:embed="rId7" cstate="print"/>
          <a:srcRect l="26375" t="10626" r="26375" b="14563"/>
          <a:stretch>
            <a:fillRect/>
          </a:stretch>
        </p:blipFill>
        <p:spPr>
          <a:xfrm>
            <a:off x="908720" y="7524328"/>
            <a:ext cx="1368152" cy="14441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5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Coraza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2003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 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150 x 180 cm</a:t>
                      </a:r>
                      <a:endParaRPr lang="es-MX" sz="1200" i="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dirty="0" smtClean="0">
                          <a:latin typeface="Century Gothic" pitchFamily="34" charset="0"/>
                        </a:rPr>
                        <a:t>María</a:t>
                      </a:r>
                      <a:endParaRPr lang="es-MX" sz="1200" i="1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1999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Colores a la </a:t>
                      </a:r>
                      <a:r>
                        <a:rPr lang="es-MX" sz="1200" i="0" baseline="0" dirty="0" err="1" smtClean="0">
                          <a:latin typeface="Century Gothic" pitchFamily="34" charset="0"/>
                        </a:rPr>
                        <a:t>creta</a:t>
                      </a:r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/tela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120 x 80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chivo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2002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Encáustica/madera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180 x 118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Saturno 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1997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Acuarela y óleo/tela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29 x 38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Centauro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 tela y madera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190 x 77cm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Estudio para Saturno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1997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Acuarela, óleo/lino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50 x 60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25.jpg"/>
          <p:cNvPicPr>
            <a:picLocks noChangeAspect="1"/>
          </p:cNvPicPr>
          <p:nvPr/>
        </p:nvPicPr>
        <p:blipFill>
          <a:blip r:embed="rId2" cstate="print"/>
          <a:srcRect l="36875" t="10625" r="36875" b="10626"/>
          <a:stretch>
            <a:fillRect/>
          </a:stretch>
        </p:blipFill>
        <p:spPr>
          <a:xfrm>
            <a:off x="1196752" y="0"/>
            <a:ext cx="792088" cy="1547664"/>
          </a:xfrm>
          <a:prstGeom prst="rect">
            <a:avLst/>
          </a:prstGeom>
        </p:spPr>
      </p:pic>
      <p:pic>
        <p:nvPicPr>
          <p:cNvPr id="7" name="6 Imagen" descr="M26.jpg"/>
          <p:cNvPicPr>
            <a:picLocks noChangeAspect="1"/>
          </p:cNvPicPr>
          <p:nvPr/>
        </p:nvPicPr>
        <p:blipFill>
          <a:blip r:embed="rId3" cstate="print"/>
          <a:srcRect l="34250" t="10626" r="34250" b="14563"/>
          <a:stretch>
            <a:fillRect/>
          </a:stretch>
        </p:blipFill>
        <p:spPr>
          <a:xfrm>
            <a:off x="1124744" y="1547663"/>
            <a:ext cx="936104" cy="1482165"/>
          </a:xfrm>
          <a:prstGeom prst="rect">
            <a:avLst/>
          </a:prstGeom>
        </p:spPr>
      </p:pic>
      <p:pic>
        <p:nvPicPr>
          <p:cNvPr id="8" name="7 Imagen" descr="M27.jpg"/>
          <p:cNvPicPr>
            <a:picLocks noChangeAspect="1"/>
          </p:cNvPicPr>
          <p:nvPr/>
        </p:nvPicPr>
        <p:blipFill>
          <a:blip r:embed="rId4" cstate="print"/>
          <a:srcRect l="34250" t="14563" r="34250" b="10626"/>
          <a:stretch>
            <a:fillRect/>
          </a:stretch>
        </p:blipFill>
        <p:spPr>
          <a:xfrm>
            <a:off x="1124744" y="3059831"/>
            <a:ext cx="936104" cy="1482165"/>
          </a:xfrm>
          <a:prstGeom prst="rect">
            <a:avLst/>
          </a:prstGeom>
        </p:spPr>
      </p:pic>
      <p:pic>
        <p:nvPicPr>
          <p:cNvPr id="9" name="8 Imagen" descr="M28.jpg"/>
          <p:cNvPicPr>
            <a:picLocks noChangeAspect="1"/>
          </p:cNvPicPr>
          <p:nvPr/>
        </p:nvPicPr>
        <p:blipFill>
          <a:blip r:embed="rId5" cstate="print"/>
          <a:srcRect l="34250" t="10626" r="34250" b="14563"/>
          <a:stretch>
            <a:fillRect/>
          </a:stretch>
        </p:blipFill>
        <p:spPr>
          <a:xfrm>
            <a:off x="1124744" y="4499991"/>
            <a:ext cx="955054" cy="1512169"/>
          </a:xfrm>
          <a:prstGeom prst="rect">
            <a:avLst/>
          </a:prstGeom>
        </p:spPr>
      </p:pic>
      <p:pic>
        <p:nvPicPr>
          <p:cNvPr id="10" name="9 Imagen" descr="M29.eps"/>
          <p:cNvPicPr>
            <a:picLocks noChangeAspect="1"/>
          </p:cNvPicPr>
          <p:nvPr/>
        </p:nvPicPr>
        <p:blipFill>
          <a:blip r:embed="rId6" cstate="print"/>
          <a:srcRect l="37918" t="10926" r="40488" b="12146"/>
          <a:stretch>
            <a:fillRect/>
          </a:stretch>
        </p:blipFill>
        <p:spPr>
          <a:xfrm>
            <a:off x="1124744" y="6012159"/>
            <a:ext cx="648072" cy="1539171"/>
          </a:xfrm>
          <a:prstGeom prst="rect">
            <a:avLst/>
          </a:prstGeom>
        </p:spPr>
      </p:pic>
      <p:pic>
        <p:nvPicPr>
          <p:cNvPr id="11" name="10 Imagen" descr="M30.jpg"/>
          <p:cNvPicPr>
            <a:picLocks noChangeAspect="1"/>
          </p:cNvPicPr>
          <p:nvPr/>
        </p:nvPicPr>
        <p:blipFill>
          <a:blip r:embed="rId7" cstate="print"/>
          <a:srcRect l="23750" t="18500" r="23750" b="18500"/>
          <a:stretch>
            <a:fillRect/>
          </a:stretch>
        </p:blipFill>
        <p:spPr>
          <a:xfrm>
            <a:off x="548680" y="7524328"/>
            <a:ext cx="1872208" cy="14977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6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La barca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1990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Grafito y acuarela/ 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56.5 x 42.5 cm</a:t>
                      </a:r>
                      <a:endParaRPr lang="es-MX" sz="1200" i="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dirty="0" smtClean="0">
                          <a:latin typeface="Century Gothic" pitchFamily="34" charset="0"/>
                        </a:rPr>
                        <a:t>Autorretrato</a:t>
                      </a:r>
                      <a:endParaRPr lang="es-MX" sz="1200" i="1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1999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150 x 100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Epílogo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1997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Colores al </a:t>
                      </a:r>
                      <a:r>
                        <a:rPr lang="es-MX" sz="1200" baseline="0" dirty="0" err="1" smtClean="0">
                          <a:latin typeface="Century Gothic" pitchFamily="34" charset="0"/>
                        </a:rPr>
                        <a:t>greso</a:t>
                      </a:r>
                      <a:r>
                        <a:rPr lang="es-MX" sz="1200" baseline="0" dirty="0" smtClean="0">
                          <a:latin typeface="Century Gothic" pitchFamily="34" charset="0"/>
                        </a:rPr>
                        <a:t>/cartón </a:t>
                      </a:r>
                      <a:r>
                        <a:rPr lang="es-MX" sz="1200" baseline="0" dirty="0" err="1" smtClean="0">
                          <a:latin typeface="Century Gothic" pitchFamily="34" charset="0"/>
                        </a:rPr>
                        <a:t>ymadera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108 x 68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Cristo roto 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1991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Grafito y temple/papel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57 x 46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Dolorosa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2000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Lápiz graso y  temple de huevo/papel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58 x 45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Naturaleza Muerta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1991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Temple de huevo/tela y 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68 x 37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31.jpg"/>
          <p:cNvPicPr>
            <a:picLocks noChangeAspect="1"/>
          </p:cNvPicPr>
          <p:nvPr/>
        </p:nvPicPr>
        <p:blipFill>
          <a:blip r:embed="rId2" cstate="print"/>
          <a:srcRect l="31625" t="10625" r="31625" b="10626"/>
          <a:stretch>
            <a:fillRect/>
          </a:stretch>
        </p:blipFill>
        <p:spPr>
          <a:xfrm>
            <a:off x="980728" y="35496"/>
            <a:ext cx="1008112" cy="1440160"/>
          </a:xfrm>
          <a:prstGeom prst="rect">
            <a:avLst/>
          </a:prstGeom>
        </p:spPr>
      </p:pic>
      <p:pic>
        <p:nvPicPr>
          <p:cNvPr id="7" name="6 Imagen" descr="M32.jpg"/>
          <p:cNvPicPr>
            <a:picLocks noChangeAspect="1"/>
          </p:cNvPicPr>
          <p:nvPr/>
        </p:nvPicPr>
        <p:blipFill>
          <a:blip r:embed="rId3" cstate="print"/>
          <a:srcRect l="29000" t="10626" r="31625" b="14563"/>
          <a:stretch>
            <a:fillRect/>
          </a:stretch>
        </p:blipFill>
        <p:spPr>
          <a:xfrm>
            <a:off x="836712" y="1547664"/>
            <a:ext cx="1136968" cy="1440160"/>
          </a:xfrm>
          <a:prstGeom prst="rect">
            <a:avLst/>
          </a:prstGeom>
        </p:spPr>
      </p:pic>
      <p:pic>
        <p:nvPicPr>
          <p:cNvPr id="8" name="7 Imagen" descr="M33.jpg"/>
          <p:cNvPicPr>
            <a:picLocks noChangeAspect="1"/>
          </p:cNvPicPr>
          <p:nvPr/>
        </p:nvPicPr>
        <p:blipFill>
          <a:blip r:embed="rId4" cstate="print"/>
          <a:srcRect l="34250" t="10625" r="34250" b="10626"/>
          <a:stretch>
            <a:fillRect/>
          </a:stretch>
        </p:blipFill>
        <p:spPr>
          <a:xfrm>
            <a:off x="1052736" y="3059832"/>
            <a:ext cx="864096" cy="1440160"/>
          </a:xfrm>
          <a:prstGeom prst="rect">
            <a:avLst/>
          </a:prstGeom>
        </p:spPr>
      </p:pic>
      <p:pic>
        <p:nvPicPr>
          <p:cNvPr id="9" name="8 Imagen" descr="M34.jpg"/>
          <p:cNvPicPr>
            <a:picLocks noChangeAspect="1"/>
          </p:cNvPicPr>
          <p:nvPr/>
        </p:nvPicPr>
        <p:blipFill>
          <a:blip r:embed="rId5" cstate="print"/>
          <a:srcRect l="29000" t="10625" r="29000" b="10626"/>
          <a:stretch>
            <a:fillRect/>
          </a:stretch>
        </p:blipFill>
        <p:spPr>
          <a:xfrm>
            <a:off x="908720" y="4499992"/>
            <a:ext cx="1209734" cy="1512168"/>
          </a:xfrm>
          <a:prstGeom prst="rect">
            <a:avLst/>
          </a:prstGeom>
        </p:spPr>
      </p:pic>
      <p:pic>
        <p:nvPicPr>
          <p:cNvPr id="10" name="9 Imagen" descr="M35.jpg"/>
          <p:cNvPicPr>
            <a:picLocks noChangeAspect="1"/>
          </p:cNvPicPr>
          <p:nvPr/>
        </p:nvPicPr>
        <p:blipFill>
          <a:blip r:embed="rId6" cstate="print"/>
          <a:srcRect l="31625" t="10626" r="31625" b="14563"/>
          <a:stretch>
            <a:fillRect/>
          </a:stretch>
        </p:blipFill>
        <p:spPr>
          <a:xfrm>
            <a:off x="980728" y="6012159"/>
            <a:ext cx="1080120" cy="1465877"/>
          </a:xfrm>
          <a:prstGeom prst="rect">
            <a:avLst/>
          </a:prstGeom>
        </p:spPr>
      </p:pic>
      <p:pic>
        <p:nvPicPr>
          <p:cNvPr id="11" name="10 Imagen" descr="M36.jpg"/>
          <p:cNvPicPr>
            <a:picLocks noChangeAspect="1"/>
          </p:cNvPicPr>
          <p:nvPr/>
        </p:nvPicPr>
        <p:blipFill>
          <a:blip r:embed="rId7" cstate="print"/>
          <a:srcRect l="36875" t="10625" r="39500" b="10626"/>
          <a:stretch>
            <a:fillRect/>
          </a:stretch>
        </p:blipFill>
        <p:spPr>
          <a:xfrm>
            <a:off x="1124744" y="7524328"/>
            <a:ext cx="648072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7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El círculo. La autoinmolación o el sacrifico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1994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Pintura a la </a:t>
                      </a:r>
                      <a:r>
                        <a:rPr lang="es-MX" sz="1200" i="0" baseline="0" dirty="0" err="1" smtClean="0">
                          <a:latin typeface="Century Gothic" pitchFamily="34" charset="0"/>
                        </a:rPr>
                        <a:t>creta</a:t>
                      </a:r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 y óleo/ tela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100.2 x 79.8 cm</a:t>
                      </a:r>
                      <a:endParaRPr lang="es-MX" sz="1200" i="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La pasión </a:t>
                      </a:r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(tríptico, panel izquierdo)</a:t>
                      </a:r>
                      <a:endParaRPr lang="es-MX" sz="1200" i="1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1991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Grafito y temple/papel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84 x 58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Cristo negro </a:t>
                      </a:r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(tríptico, panel central)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1991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Grafito y temple/papel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84 x 58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Lázaro </a:t>
                      </a:r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(tríptico, panel derecho)</a:t>
                      </a:r>
                      <a:endParaRPr lang="es-MX" sz="1200" i="1" kern="1200" baseline="0" dirty="0" smtClean="0">
                        <a:solidFill>
                          <a:schemeClr val="dk1"/>
                        </a:solidFill>
                        <a:latin typeface="Century Gothic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1991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Grafito y temple/papel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84 x 58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rastro del dolor. Paráfrasis de José Ribera: El martirio de San Felipe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1983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Grafito, caseína y óleo/tela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90 x 121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origen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1993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102 x 62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37.jpg"/>
          <p:cNvPicPr>
            <a:picLocks noChangeAspect="1"/>
          </p:cNvPicPr>
          <p:nvPr/>
        </p:nvPicPr>
        <p:blipFill>
          <a:blip r:embed="rId2" cstate="print"/>
          <a:srcRect l="29000" t="10626" r="31625" b="14563"/>
          <a:stretch>
            <a:fillRect/>
          </a:stretch>
        </p:blipFill>
        <p:spPr>
          <a:xfrm>
            <a:off x="764704" y="0"/>
            <a:ext cx="1164992" cy="1475656"/>
          </a:xfrm>
          <a:prstGeom prst="rect">
            <a:avLst/>
          </a:prstGeom>
        </p:spPr>
      </p:pic>
      <p:pic>
        <p:nvPicPr>
          <p:cNvPr id="7" name="6 Imagen" descr="M38.jpg"/>
          <p:cNvPicPr>
            <a:picLocks noChangeAspect="1"/>
          </p:cNvPicPr>
          <p:nvPr/>
        </p:nvPicPr>
        <p:blipFill>
          <a:blip r:embed="rId3" cstate="print"/>
          <a:srcRect l="31625" t="14563" r="31625" b="14563"/>
          <a:stretch>
            <a:fillRect/>
          </a:stretch>
        </p:blipFill>
        <p:spPr>
          <a:xfrm>
            <a:off x="764704" y="1547663"/>
            <a:ext cx="1152128" cy="1481307"/>
          </a:xfrm>
          <a:prstGeom prst="rect">
            <a:avLst/>
          </a:prstGeom>
        </p:spPr>
      </p:pic>
      <p:pic>
        <p:nvPicPr>
          <p:cNvPr id="8" name="7 Imagen" descr="M39.jpg"/>
          <p:cNvPicPr>
            <a:picLocks noChangeAspect="1"/>
          </p:cNvPicPr>
          <p:nvPr/>
        </p:nvPicPr>
        <p:blipFill>
          <a:blip r:embed="rId4" cstate="print"/>
          <a:srcRect l="31625" t="10626" r="31625" b="14563"/>
          <a:stretch>
            <a:fillRect/>
          </a:stretch>
        </p:blipFill>
        <p:spPr>
          <a:xfrm>
            <a:off x="836712" y="3059831"/>
            <a:ext cx="1080120" cy="1465877"/>
          </a:xfrm>
          <a:prstGeom prst="rect">
            <a:avLst/>
          </a:prstGeom>
        </p:spPr>
      </p:pic>
      <p:pic>
        <p:nvPicPr>
          <p:cNvPr id="9" name="8 Imagen" descr="M40.jpg"/>
          <p:cNvPicPr>
            <a:picLocks noChangeAspect="1"/>
          </p:cNvPicPr>
          <p:nvPr/>
        </p:nvPicPr>
        <p:blipFill>
          <a:blip r:embed="rId5" cstate="print"/>
          <a:srcRect l="31625" t="10625" r="31625" b="10626"/>
          <a:stretch>
            <a:fillRect/>
          </a:stretch>
        </p:blipFill>
        <p:spPr>
          <a:xfrm>
            <a:off x="908720" y="4499992"/>
            <a:ext cx="1058518" cy="1512168"/>
          </a:xfrm>
          <a:prstGeom prst="rect">
            <a:avLst/>
          </a:prstGeom>
        </p:spPr>
      </p:pic>
      <p:pic>
        <p:nvPicPr>
          <p:cNvPr id="10" name="9 Imagen" descr="M41.jpg"/>
          <p:cNvPicPr>
            <a:picLocks noChangeAspect="1"/>
          </p:cNvPicPr>
          <p:nvPr/>
        </p:nvPicPr>
        <p:blipFill>
          <a:blip r:embed="rId6" cstate="print"/>
          <a:srcRect l="21125" t="18500" r="21125" b="18500"/>
          <a:stretch>
            <a:fillRect/>
          </a:stretch>
        </p:blipFill>
        <p:spPr>
          <a:xfrm>
            <a:off x="548680" y="6012160"/>
            <a:ext cx="2079231" cy="1512168"/>
          </a:xfrm>
          <a:prstGeom prst="rect">
            <a:avLst/>
          </a:prstGeom>
        </p:spPr>
      </p:pic>
      <p:pic>
        <p:nvPicPr>
          <p:cNvPr id="11" name="10 Imagen" descr="M42.jpg"/>
          <p:cNvPicPr>
            <a:picLocks noChangeAspect="1"/>
          </p:cNvPicPr>
          <p:nvPr/>
        </p:nvPicPr>
        <p:blipFill>
          <a:blip r:embed="rId7" cstate="print"/>
          <a:srcRect l="34250" t="10625" r="34250" b="10626"/>
          <a:stretch>
            <a:fillRect/>
          </a:stretch>
        </p:blipFill>
        <p:spPr>
          <a:xfrm>
            <a:off x="1052736" y="7524328"/>
            <a:ext cx="864096" cy="1440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8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rastro del dolor. Archivero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1980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Temple /tela y madera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61 x 50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Sueño gris 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1980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Caseína y óleo/madera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40 x 41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Comunión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1997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100 x 80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Stabat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Mater I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1992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Acuarela y temple/papel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85 x 55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última cena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195 x 300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ángel necesario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1994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Óleo/tela y 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120 x 93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11 Imagen" descr="M43.jpg"/>
          <p:cNvPicPr>
            <a:picLocks noChangeAspect="1"/>
          </p:cNvPicPr>
          <p:nvPr/>
        </p:nvPicPr>
        <p:blipFill>
          <a:blip r:embed="rId2" cstate="print"/>
          <a:srcRect l="29000" t="10625" r="29000" b="10626"/>
          <a:stretch>
            <a:fillRect/>
          </a:stretch>
        </p:blipFill>
        <p:spPr>
          <a:xfrm>
            <a:off x="692696" y="0"/>
            <a:ext cx="1224136" cy="1530170"/>
          </a:xfrm>
          <a:prstGeom prst="rect">
            <a:avLst/>
          </a:prstGeom>
        </p:spPr>
      </p:pic>
      <p:pic>
        <p:nvPicPr>
          <p:cNvPr id="13" name="12 Imagen" descr="M44.jpg"/>
          <p:cNvPicPr>
            <a:picLocks noChangeAspect="1"/>
          </p:cNvPicPr>
          <p:nvPr/>
        </p:nvPicPr>
        <p:blipFill>
          <a:blip r:embed="rId3" cstate="print"/>
          <a:srcRect l="23532" t="14236" r="23969" b="10953"/>
          <a:stretch>
            <a:fillRect/>
          </a:stretch>
        </p:blipFill>
        <p:spPr>
          <a:xfrm>
            <a:off x="692696" y="1547664"/>
            <a:ext cx="1515958" cy="1440160"/>
          </a:xfrm>
          <a:prstGeom prst="rect">
            <a:avLst/>
          </a:prstGeom>
        </p:spPr>
      </p:pic>
      <p:pic>
        <p:nvPicPr>
          <p:cNvPr id="14" name="13 Imagen" descr="M45.jpg"/>
          <p:cNvPicPr>
            <a:picLocks noChangeAspect="1"/>
          </p:cNvPicPr>
          <p:nvPr/>
        </p:nvPicPr>
        <p:blipFill>
          <a:blip r:embed="rId4" cstate="print"/>
          <a:srcRect l="23314" t="9971" r="24187" b="11280"/>
          <a:stretch>
            <a:fillRect/>
          </a:stretch>
        </p:blipFill>
        <p:spPr>
          <a:xfrm>
            <a:off x="764704" y="3059832"/>
            <a:ext cx="1440160" cy="1440160"/>
          </a:xfrm>
          <a:prstGeom prst="rect">
            <a:avLst/>
          </a:prstGeom>
        </p:spPr>
      </p:pic>
      <p:pic>
        <p:nvPicPr>
          <p:cNvPr id="15" name="14 Imagen" descr="M46.jpg"/>
          <p:cNvPicPr>
            <a:picLocks noChangeAspect="1"/>
          </p:cNvPicPr>
          <p:nvPr/>
        </p:nvPicPr>
        <p:blipFill>
          <a:blip r:embed="rId5" cstate="print"/>
          <a:srcRect l="33596" t="13581" r="32280" b="11607"/>
          <a:stretch>
            <a:fillRect/>
          </a:stretch>
        </p:blipFill>
        <p:spPr>
          <a:xfrm>
            <a:off x="980727" y="4499992"/>
            <a:ext cx="1034641" cy="1512168"/>
          </a:xfrm>
          <a:prstGeom prst="rect">
            <a:avLst/>
          </a:prstGeom>
        </p:spPr>
      </p:pic>
      <p:pic>
        <p:nvPicPr>
          <p:cNvPr id="16" name="15 Imagen" descr="M47.jpg"/>
          <p:cNvPicPr>
            <a:picLocks noChangeAspect="1"/>
          </p:cNvPicPr>
          <p:nvPr/>
        </p:nvPicPr>
        <p:blipFill>
          <a:blip r:embed="rId6" cstate="print"/>
          <a:srcRect l="21000" t="19687" r="21251" b="25189"/>
          <a:stretch>
            <a:fillRect/>
          </a:stretch>
        </p:blipFill>
        <p:spPr>
          <a:xfrm>
            <a:off x="548679" y="6012160"/>
            <a:ext cx="2263109" cy="1440160"/>
          </a:xfrm>
          <a:prstGeom prst="rect">
            <a:avLst/>
          </a:prstGeom>
        </p:spPr>
      </p:pic>
      <p:pic>
        <p:nvPicPr>
          <p:cNvPr id="17" name="16 Imagen" descr="M48.jpg"/>
          <p:cNvPicPr>
            <a:picLocks noChangeAspect="1"/>
          </p:cNvPicPr>
          <p:nvPr/>
        </p:nvPicPr>
        <p:blipFill>
          <a:blip r:embed="rId7" cstate="print"/>
          <a:srcRect l="30535" t="12927" r="32716" b="12262"/>
          <a:stretch>
            <a:fillRect/>
          </a:stretch>
        </p:blipFill>
        <p:spPr>
          <a:xfrm>
            <a:off x="908720" y="7524327"/>
            <a:ext cx="1080120" cy="14658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C1CF-6943-4CBF-BAE9-941FD6316B17}" type="slidenum">
              <a:rPr lang="es-MX" smtClean="0"/>
              <a:pPr/>
              <a:t>9</a:t>
            </a:fld>
            <a:endParaRPr lang="es-MX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188640" y="35496"/>
          <a:ext cx="5472608" cy="8964487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736304"/>
                <a:gridCol w="2736304"/>
              </a:tblGrid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El rastro del dolor. Manto rojo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1981</a:t>
                      </a:r>
                    </a:p>
                    <a:p>
                      <a:pPr marL="0" algn="l" defTabSz="914400" rtl="0" eaLnBrk="1" latinLnBrk="0" hangingPunct="1"/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Acuarela y temple /papel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41 x 56.5 cm</a:t>
                      </a: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El </a:t>
                      </a:r>
                      <a:r>
                        <a:rPr lang="es-MX" sz="1200" i="1" baseline="0" dirty="0" err="1" smtClean="0">
                          <a:latin typeface="Century Gothic" pitchFamily="34" charset="0"/>
                        </a:rPr>
                        <a:t>Nil</a:t>
                      </a:r>
                      <a:r>
                        <a:rPr lang="es-MX" sz="1200" i="1" baseline="0" dirty="0" smtClean="0">
                          <a:latin typeface="Century Gothic" pitchFamily="34" charset="0"/>
                        </a:rPr>
                        <a:t> 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1984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Óleo/tela  y 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50 x 60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2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In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the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s-MX" sz="1200" i="1" kern="1200" baseline="0" dirty="0" err="1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Bedroom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 II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2002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Técnica mixta/madera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30 x 40 cm</a:t>
                      </a:r>
                      <a:endParaRPr lang="es-MX" sz="1200" dirty="0" smtClean="0">
                        <a:latin typeface="Century Gothic" pitchFamily="34" charset="0"/>
                      </a:endParaRP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0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Serie </a:t>
                      </a:r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Historia del ojo. El veedor</a:t>
                      </a:r>
                    </a:p>
                    <a:p>
                      <a:r>
                        <a:rPr lang="es-MX" sz="1200" dirty="0" smtClean="0">
                          <a:latin typeface="Century Gothic" pitchFamily="34" charset="0"/>
                        </a:rPr>
                        <a:t>1990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Grafito y acuarela/papel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42.5 x 56.5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Jonás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1998</a:t>
                      </a:r>
                    </a:p>
                    <a:p>
                      <a:r>
                        <a:rPr lang="es-MX" sz="1200" i="0" baseline="0" dirty="0" smtClean="0">
                          <a:latin typeface="Century Gothic" pitchFamily="34" charset="0"/>
                        </a:rPr>
                        <a:t>Óleo/madera con incrustaciones de plata</a:t>
                      </a:r>
                      <a:endParaRPr lang="es-MX" sz="1200" baseline="0" dirty="0" smtClean="0">
                        <a:latin typeface="Century Gothic" pitchFamily="34" charset="0"/>
                      </a:endParaRP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33 x 40 cm</a:t>
                      </a:r>
                    </a:p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494081">
                <a:tc>
                  <a:txBody>
                    <a:bodyPr/>
                    <a:lstStyle/>
                    <a:p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MX" sz="1200" i="1" kern="1200" baseline="0" dirty="0" smtClean="0">
                          <a:solidFill>
                            <a:schemeClr val="dk1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La cabeza de Lázaro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1993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Temple de huevo y óleo/madera</a:t>
                      </a:r>
                    </a:p>
                    <a:p>
                      <a:r>
                        <a:rPr lang="es-MX" sz="1200" baseline="0" dirty="0" smtClean="0">
                          <a:latin typeface="Century Gothic" pitchFamily="34" charset="0"/>
                        </a:rPr>
                        <a:t>Diámetro: 24.2 cm</a:t>
                      </a:r>
                      <a:endParaRPr lang="es-MX" sz="12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5 Imagen" descr="M49.jpg"/>
          <p:cNvPicPr>
            <a:picLocks noChangeAspect="1"/>
          </p:cNvPicPr>
          <p:nvPr/>
        </p:nvPicPr>
        <p:blipFill>
          <a:blip r:embed="rId2" cstate="print"/>
          <a:srcRect l="23750" t="18500" r="23750" b="18500"/>
          <a:stretch>
            <a:fillRect/>
          </a:stretch>
        </p:blipFill>
        <p:spPr>
          <a:xfrm>
            <a:off x="548680" y="0"/>
            <a:ext cx="1872208" cy="1497766"/>
          </a:xfrm>
          <a:prstGeom prst="rect">
            <a:avLst/>
          </a:prstGeom>
        </p:spPr>
      </p:pic>
      <p:pic>
        <p:nvPicPr>
          <p:cNvPr id="7" name="6 Imagen" descr="M50.jpg"/>
          <p:cNvPicPr>
            <a:picLocks noChangeAspect="1"/>
          </p:cNvPicPr>
          <p:nvPr/>
        </p:nvPicPr>
        <p:blipFill>
          <a:blip r:embed="rId3" cstate="print"/>
          <a:srcRect l="23532" t="14236" r="23969" b="14890"/>
          <a:stretch>
            <a:fillRect/>
          </a:stretch>
        </p:blipFill>
        <p:spPr>
          <a:xfrm>
            <a:off x="692695" y="1547664"/>
            <a:ext cx="1680187" cy="1512168"/>
          </a:xfrm>
          <a:prstGeom prst="rect">
            <a:avLst/>
          </a:prstGeom>
        </p:spPr>
      </p:pic>
      <p:pic>
        <p:nvPicPr>
          <p:cNvPr id="8" name="7 Imagen" descr="M51.jpg"/>
          <p:cNvPicPr>
            <a:picLocks noChangeAspect="1"/>
          </p:cNvPicPr>
          <p:nvPr/>
        </p:nvPicPr>
        <p:blipFill>
          <a:blip r:embed="rId4" cstate="print"/>
          <a:srcRect l="25939" t="17846" r="24187" b="19155"/>
          <a:stretch>
            <a:fillRect/>
          </a:stretch>
        </p:blipFill>
        <p:spPr>
          <a:xfrm>
            <a:off x="764704" y="3059832"/>
            <a:ext cx="1710190" cy="1440160"/>
          </a:xfrm>
          <a:prstGeom prst="rect">
            <a:avLst/>
          </a:prstGeom>
        </p:spPr>
      </p:pic>
      <p:pic>
        <p:nvPicPr>
          <p:cNvPr id="9" name="8 Imagen" descr="M52.jpg"/>
          <p:cNvPicPr>
            <a:picLocks noChangeAspect="1"/>
          </p:cNvPicPr>
          <p:nvPr/>
        </p:nvPicPr>
        <p:blipFill>
          <a:blip r:embed="rId5" cstate="print"/>
          <a:srcRect l="23096" t="21456" r="24405" b="19482"/>
          <a:stretch>
            <a:fillRect/>
          </a:stretch>
        </p:blipFill>
        <p:spPr>
          <a:xfrm>
            <a:off x="620688" y="4499992"/>
            <a:ext cx="2016224" cy="1512168"/>
          </a:xfrm>
          <a:prstGeom prst="rect">
            <a:avLst/>
          </a:prstGeom>
        </p:spPr>
      </p:pic>
      <p:pic>
        <p:nvPicPr>
          <p:cNvPr id="10" name="9 Imagen" descr="M53.jpg"/>
          <p:cNvPicPr>
            <a:picLocks noChangeAspect="1"/>
          </p:cNvPicPr>
          <p:nvPr/>
        </p:nvPicPr>
        <p:blipFill>
          <a:blip r:embed="rId6" cstate="print"/>
          <a:srcRect l="22878" t="13254" r="24623" b="15872"/>
          <a:stretch>
            <a:fillRect/>
          </a:stretch>
        </p:blipFill>
        <p:spPr>
          <a:xfrm>
            <a:off x="764704" y="6012159"/>
            <a:ext cx="1656184" cy="1490565"/>
          </a:xfrm>
          <a:prstGeom prst="rect">
            <a:avLst/>
          </a:prstGeom>
        </p:spPr>
      </p:pic>
      <p:pic>
        <p:nvPicPr>
          <p:cNvPr id="11" name="10 Imagen" descr="M54.jpg"/>
          <p:cNvPicPr>
            <a:picLocks noChangeAspect="1"/>
          </p:cNvPicPr>
          <p:nvPr/>
        </p:nvPicPr>
        <p:blipFill>
          <a:blip r:embed="rId7" cstate="print"/>
          <a:srcRect l="22660" t="8989" r="24841" b="12262"/>
          <a:stretch>
            <a:fillRect/>
          </a:stretch>
        </p:blipFill>
        <p:spPr>
          <a:xfrm>
            <a:off x="836712" y="7524328"/>
            <a:ext cx="1440160" cy="1440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1912</Words>
  <Application>Microsoft Macintosh PowerPoint</Application>
  <PresentationFormat>Carta (216 x 279 mm)</PresentationFormat>
  <Paragraphs>700</Paragraphs>
  <Slides>28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Century Gothic</vt:lpstr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Arturo Rivera</dc:creator>
  <cp:lastModifiedBy>Usuario de Microsoft Office</cp:lastModifiedBy>
  <cp:revision>85</cp:revision>
  <dcterms:created xsi:type="dcterms:W3CDTF">2012-01-27T21:06:02Z</dcterms:created>
  <dcterms:modified xsi:type="dcterms:W3CDTF">2016-09-22T17:55:12Z</dcterms:modified>
</cp:coreProperties>
</file>